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3" r:id="rId1"/>
  </p:sldMasterIdLst>
  <p:sldIdLst>
    <p:sldId id="256" r:id="rId2"/>
    <p:sldId id="499" r:id="rId3"/>
    <p:sldId id="484" r:id="rId4"/>
    <p:sldId id="549" r:id="rId5"/>
    <p:sldId id="550" r:id="rId6"/>
    <p:sldId id="523" r:id="rId7"/>
    <p:sldId id="261" r:id="rId8"/>
    <p:sldId id="524" r:id="rId9"/>
    <p:sldId id="262" r:id="rId10"/>
    <p:sldId id="530" r:id="rId11"/>
    <p:sldId id="531" r:id="rId12"/>
    <p:sldId id="532" r:id="rId13"/>
    <p:sldId id="533" r:id="rId14"/>
    <p:sldId id="535" r:id="rId15"/>
    <p:sldId id="263" r:id="rId16"/>
    <p:sldId id="541" r:id="rId17"/>
    <p:sldId id="545" r:id="rId18"/>
    <p:sldId id="540" r:id="rId19"/>
    <p:sldId id="542" r:id="rId20"/>
    <p:sldId id="543" r:id="rId21"/>
    <p:sldId id="536" r:id="rId22"/>
    <p:sldId id="537" r:id="rId23"/>
    <p:sldId id="538" r:id="rId24"/>
    <p:sldId id="544" r:id="rId25"/>
    <p:sldId id="539" r:id="rId26"/>
    <p:sldId id="522" r:id="rId27"/>
    <p:sldId id="266" r:id="rId28"/>
    <p:sldId id="264" r:id="rId29"/>
    <p:sldId id="257" r:id="rId30"/>
    <p:sldId id="259" r:id="rId31"/>
    <p:sldId id="548" r:id="rId32"/>
    <p:sldId id="553" r:id="rId33"/>
    <p:sldId id="268" r:id="rId34"/>
    <p:sldId id="546" r:id="rId35"/>
    <p:sldId id="547" r:id="rId36"/>
    <p:sldId id="506" r:id="rId37"/>
    <p:sldId id="507" r:id="rId38"/>
    <p:sldId id="282" r:id="rId39"/>
    <p:sldId id="352" r:id="rId40"/>
    <p:sldId id="552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853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65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FF83A5-7449-C14C-B094-A5E717004A39}" type="doc">
      <dgm:prSet loTypeId="urn:microsoft.com/office/officeart/2005/8/layout/h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2D5A43BE-145D-9642-B161-682D68D22770}">
      <dgm:prSet phldrT="[Tekst]"/>
      <dgm:spPr/>
      <dgm:t>
        <a:bodyPr/>
        <a:lstStyle/>
        <a:p>
          <a:r>
            <a:rPr lang="pl-PL" b="1" dirty="0"/>
            <a:t>Sfera behawioralna</a:t>
          </a:r>
        </a:p>
      </dgm:t>
    </dgm:pt>
    <dgm:pt modelId="{8EE98429-6A79-E242-9B35-3C6E0083B1EC}" type="parTrans" cxnId="{CF82E87A-8AD6-C14A-B56B-51AF0DDD1115}">
      <dgm:prSet/>
      <dgm:spPr/>
      <dgm:t>
        <a:bodyPr/>
        <a:lstStyle/>
        <a:p>
          <a:endParaRPr lang="pl-PL"/>
        </a:p>
      </dgm:t>
    </dgm:pt>
    <dgm:pt modelId="{65AADA3E-8D81-7942-8A5B-4A95C8E63D90}" type="sibTrans" cxnId="{CF82E87A-8AD6-C14A-B56B-51AF0DDD1115}">
      <dgm:prSet/>
      <dgm:spPr/>
      <dgm:t>
        <a:bodyPr/>
        <a:lstStyle/>
        <a:p>
          <a:endParaRPr lang="pl-PL"/>
        </a:p>
      </dgm:t>
    </dgm:pt>
    <dgm:pt modelId="{E0FE9F97-9EF4-1049-8CF2-7FD49C634354}">
      <dgm:prSet phldrT="[Tekst]"/>
      <dgm:spPr/>
      <dgm:t>
        <a:bodyPr/>
        <a:lstStyle/>
        <a:p>
          <a:r>
            <a:rPr lang="pl-PL" b="1" dirty="0">
              <a:latin typeface="Candara" panose="020E0502030303020204" pitchFamily="34" charset="0"/>
            </a:rPr>
            <a:t>Unikanie</a:t>
          </a:r>
        </a:p>
      </dgm:t>
    </dgm:pt>
    <dgm:pt modelId="{906E2F93-0463-0D45-8593-BF61CCDAE1DB}" type="parTrans" cxnId="{41C08A4E-B873-034D-B41A-E4CAC9562209}">
      <dgm:prSet/>
      <dgm:spPr/>
      <dgm:t>
        <a:bodyPr/>
        <a:lstStyle/>
        <a:p>
          <a:endParaRPr lang="pl-PL"/>
        </a:p>
      </dgm:t>
    </dgm:pt>
    <dgm:pt modelId="{78CD3524-C1B2-B647-BC65-19EE020D1CCF}" type="sibTrans" cxnId="{41C08A4E-B873-034D-B41A-E4CAC9562209}">
      <dgm:prSet/>
      <dgm:spPr/>
      <dgm:t>
        <a:bodyPr/>
        <a:lstStyle/>
        <a:p>
          <a:endParaRPr lang="pl-PL"/>
        </a:p>
      </dgm:t>
    </dgm:pt>
    <dgm:pt modelId="{FE437713-3CE3-E04E-8697-F1BA5D96B153}">
      <dgm:prSet phldrT="[Tekst]"/>
      <dgm:spPr/>
      <dgm:t>
        <a:bodyPr/>
        <a:lstStyle/>
        <a:p>
          <a:r>
            <a:rPr lang="pl-PL" b="1" dirty="0"/>
            <a:t>Sfera fizjologiczna</a:t>
          </a:r>
        </a:p>
      </dgm:t>
    </dgm:pt>
    <dgm:pt modelId="{BD1696AE-2115-8040-8FF3-35645B3BAFE6}" type="parTrans" cxnId="{3ABE734A-26D9-8E43-ADDA-6F45AE24C51F}">
      <dgm:prSet/>
      <dgm:spPr/>
      <dgm:t>
        <a:bodyPr/>
        <a:lstStyle/>
        <a:p>
          <a:endParaRPr lang="pl-PL"/>
        </a:p>
      </dgm:t>
    </dgm:pt>
    <dgm:pt modelId="{A0026255-9471-2F4C-AA2D-283A5B2A4DA1}" type="sibTrans" cxnId="{3ABE734A-26D9-8E43-ADDA-6F45AE24C51F}">
      <dgm:prSet/>
      <dgm:spPr/>
      <dgm:t>
        <a:bodyPr/>
        <a:lstStyle/>
        <a:p>
          <a:endParaRPr lang="pl-PL"/>
        </a:p>
      </dgm:t>
    </dgm:pt>
    <dgm:pt modelId="{5CE2380A-8E3F-BE44-9D30-F80A477BF47D}">
      <dgm:prSet phldrT="[Tekst]"/>
      <dgm:spPr/>
      <dgm:t>
        <a:bodyPr/>
        <a:lstStyle/>
        <a:p>
          <a:r>
            <a:rPr lang="pl-PL" b="1" dirty="0">
              <a:latin typeface="Candara" panose="020E0502030303020204" pitchFamily="34" charset="0"/>
            </a:rPr>
            <a:t>Pocenie się</a:t>
          </a:r>
        </a:p>
      </dgm:t>
    </dgm:pt>
    <dgm:pt modelId="{A473B030-B432-B243-AA45-9D4D99485B78}" type="parTrans" cxnId="{D6212173-CAC6-F34A-A81E-6602AB5E0ABD}">
      <dgm:prSet/>
      <dgm:spPr/>
      <dgm:t>
        <a:bodyPr/>
        <a:lstStyle/>
        <a:p>
          <a:endParaRPr lang="pl-PL"/>
        </a:p>
      </dgm:t>
    </dgm:pt>
    <dgm:pt modelId="{82A448FB-F6AD-8345-BE82-A23610C25B2F}" type="sibTrans" cxnId="{D6212173-CAC6-F34A-A81E-6602AB5E0ABD}">
      <dgm:prSet/>
      <dgm:spPr/>
      <dgm:t>
        <a:bodyPr/>
        <a:lstStyle/>
        <a:p>
          <a:endParaRPr lang="pl-PL"/>
        </a:p>
      </dgm:t>
    </dgm:pt>
    <dgm:pt modelId="{ABE1C65E-5FB5-0E4F-9339-4272EF85A532}">
      <dgm:prSet phldrT="[Tekst]"/>
      <dgm:spPr/>
      <dgm:t>
        <a:bodyPr/>
        <a:lstStyle/>
        <a:p>
          <a:r>
            <a:rPr lang="pl-PL" b="1" dirty="0"/>
            <a:t>Sfera poznawcza</a:t>
          </a:r>
        </a:p>
      </dgm:t>
    </dgm:pt>
    <dgm:pt modelId="{799E2509-1322-F94C-81A4-6CB862390D5D}" type="parTrans" cxnId="{5B4A4794-0E99-3C4E-BE7A-6701FCF40FD9}">
      <dgm:prSet/>
      <dgm:spPr/>
      <dgm:t>
        <a:bodyPr/>
        <a:lstStyle/>
        <a:p>
          <a:endParaRPr lang="pl-PL"/>
        </a:p>
      </dgm:t>
    </dgm:pt>
    <dgm:pt modelId="{CBA1AE1E-D8DE-254C-9BEF-7A190D3A3CF7}" type="sibTrans" cxnId="{5B4A4794-0E99-3C4E-BE7A-6701FCF40FD9}">
      <dgm:prSet/>
      <dgm:spPr/>
      <dgm:t>
        <a:bodyPr/>
        <a:lstStyle/>
        <a:p>
          <a:endParaRPr lang="pl-PL"/>
        </a:p>
      </dgm:t>
    </dgm:pt>
    <dgm:pt modelId="{763D059C-D08C-304A-9247-DE7B7D3E3D00}">
      <dgm:prSet phldrT="[Tekst]"/>
      <dgm:spPr/>
      <dgm:t>
        <a:bodyPr/>
        <a:lstStyle/>
        <a:p>
          <a:r>
            <a:rPr lang="pl-PL" b="1" dirty="0" err="1">
              <a:latin typeface="Candara" panose="020E0502030303020204" pitchFamily="34" charset="0"/>
            </a:rPr>
            <a:t>Ruminacje</a:t>
          </a:r>
          <a:endParaRPr lang="pl-PL" b="1" dirty="0">
            <a:latin typeface="Candara" panose="020E0502030303020204" pitchFamily="34" charset="0"/>
          </a:endParaRPr>
        </a:p>
      </dgm:t>
    </dgm:pt>
    <dgm:pt modelId="{579C5C13-D881-624D-B789-BF87E4D1F1A3}" type="parTrans" cxnId="{63F8DC3E-B0E3-4148-8AA5-87325CDA557F}">
      <dgm:prSet/>
      <dgm:spPr/>
      <dgm:t>
        <a:bodyPr/>
        <a:lstStyle/>
        <a:p>
          <a:endParaRPr lang="pl-PL"/>
        </a:p>
      </dgm:t>
    </dgm:pt>
    <dgm:pt modelId="{8AE59477-A0AD-A145-B426-7C4682C10D19}" type="sibTrans" cxnId="{63F8DC3E-B0E3-4148-8AA5-87325CDA557F}">
      <dgm:prSet/>
      <dgm:spPr/>
      <dgm:t>
        <a:bodyPr/>
        <a:lstStyle/>
        <a:p>
          <a:endParaRPr lang="pl-PL"/>
        </a:p>
      </dgm:t>
    </dgm:pt>
    <dgm:pt modelId="{77CEC2F6-B5E4-7246-B1B8-739CA4A18596}">
      <dgm:prSet phldrT="[Tekst]"/>
      <dgm:spPr/>
      <dgm:t>
        <a:bodyPr/>
        <a:lstStyle/>
        <a:p>
          <a:r>
            <a:rPr lang="pl-PL" b="1" dirty="0">
              <a:latin typeface="Candara" panose="020E0502030303020204" pitchFamily="34" charset="0"/>
            </a:rPr>
            <a:t>Drżący głos</a:t>
          </a:r>
        </a:p>
      </dgm:t>
    </dgm:pt>
    <dgm:pt modelId="{772A6F16-669C-D744-B066-BB464B2518A4}" type="parTrans" cxnId="{798BF1F5-7681-134D-B7D2-A0BFA21A0F53}">
      <dgm:prSet/>
      <dgm:spPr/>
      <dgm:t>
        <a:bodyPr/>
        <a:lstStyle/>
        <a:p>
          <a:endParaRPr lang="pl-PL"/>
        </a:p>
      </dgm:t>
    </dgm:pt>
    <dgm:pt modelId="{644959B1-4A69-8B44-8A1B-24A7F0BCFA35}" type="sibTrans" cxnId="{798BF1F5-7681-134D-B7D2-A0BFA21A0F53}">
      <dgm:prSet/>
      <dgm:spPr/>
      <dgm:t>
        <a:bodyPr/>
        <a:lstStyle/>
        <a:p>
          <a:endParaRPr lang="pl-PL"/>
        </a:p>
      </dgm:t>
    </dgm:pt>
    <dgm:pt modelId="{BA2BF5C8-A624-F64E-9E9A-4A01FD086A82}">
      <dgm:prSet phldrT="[Tekst]"/>
      <dgm:spPr/>
      <dgm:t>
        <a:bodyPr/>
        <a:lstStyle/>
        <a:p>
          <a:r>
            <a:rPr lang="pl-PL" b="1" dirty="0">
              <a:latin typeface="Candara" panose="020E0502030303020204" pitchFamily="34" charset="0"/>
            </a:rPr>
            <a:t>Sztywna postawa ciała</a:t>
          </a:r>
        </a:p>
      </dgm:t>
    </dgm:pt>
    <dgm:pt modelId="{243E5C29-AD8D-2347-BF2D-0183F643501D}" type="parTrans" cxnId="{689C43C0-A707-5741-A0BA-BC5BC543646A}">
      <dgm:prSet/>
      <dgm:spPr/>
      <dgm:t>
        <a:bodyPr/>
        <a:lstStyle/>
        <a:p>
          <a:endParaRPr lang="pl-PL"/>
        </a:p>
      </dgm:t>
    </dgm:pt>
    <dgm:pt modelId="{AADBFB63-58E8-1640-9BDD-60385CC99305}" type="sibTrans" cxnId="{689C43C0-A707-5741-A0BA-BC5BC543646A}">
      <dgm:prSet/>
      <dgm:spPr/>
      <dgm:t>
        <a:bodyPr/>
        <a:lstStyle/>
        <a:p>
          <a:endParaRPr lang="pl-PL"/>
        </a:p>
      </dgm:t>
    </dgm:pt>
    <dgm:pt modelId="{1C311CD7-2CC3-D148-9352-82A85D921073}">
      <dgm:prSet phldrT="[Tekst]"/>
      <dgm:spPr/>
      <dgm:t>
        <a:bodyPr/>
        <a:lstStyle/>
        <a:p>
          <a:r>
            <a:rPr lang="pl-PL" b="1" dirty="0">
              <a:latin typeface="Candara" panose="020E0502030303020204" pitchFamily="34" charset="0"/>
            </a:rPr>
            <a:t>Płacz</a:t>
          </a:r>
        </a:p>
      </dgm:t>
    </dgm:pt>
    <dgm:pt modelId="{C3BA98FF-8D62-E04E-864F-E925B2D51F3D}" type="parTrans" cxnId="{2D80FA5C-7BD9-9543-83F1-B363ACBF95B6}">
      <dgm:prSet/>
      <dgm:spPr/>
      <dgm:t>
        <a:bodyPr/>
        <a:lstStyle/>
        <a:p>
          <a:endParaRPr lang="pl-PL"/>
        </a:p>
      </dgm:t>
    </dgm:pt>
    <dgm:pt modelId="{B158C386-696B-5444-8248-BDBE625E3F74}" type="sibTrans" cxnId="{2D80FA5C-7BD9-9543-83F1-B363ACBF95B6}">
      <dgm:prSet/>
      <dgm:spPr/>
      <dgm:t>
        <a:bodyPr/>
        <a:lstStyle/>
        <a:p>
          <a:endParaRPr lang="pl-PL"/>
        </a:p>
      </dgm:t>
    </dgm:pt>
    <dgm:pt modelId="{8B5B3BF3-FDC7-6C49-A267-56A96DE1A9C7}">
      <dgm:prSet phldrT="[Tekst]"/>
      <dgm:spPr/>
      <dgm:t>
        <a:bodyPr/>
        <a:lstStyle/>
        <a:p>
          <a:r>
            <a:rPr lang="pl-PL" b="1" dirty="0">
              <a:latin typeface="Candara" panose="020E0502030303020204" pitchFamily="34" charset="0"/>
            </a:rPr>
            <a:t>Obgryzanie paznokci</a:t>
          </a:r>
        </a:p>
      </dgm:t>
    </dgm:pt>
    <dgm:pt modelId="{66458DB1-2A72-BC42-B8B5-69336AFF8189}" type="parTrans" cxnId="{8FA66FDD-9739-A145-8B01-ABD31E414278}">
      <dgm:prSet/>
      <dgm:spPr/>
      <dgm:t>
        <a:bodyPr/>
        <a:lstStyle/>
        <a:p>
          <a:endParaRPr lang="pl-PL"/>
        </a:p>
      </dgm:t>
    </dgm:pt>
    <dgm:pt modelId="{98729187-9495-BF47-A59D-2A2E39D29F5B}" type="sibTrans" cxnId="{8FA66FDD-9739-A145-8B01-ABD31E414278}">
      <dgm:prSet/>
      <dgm:spPr/>
      <dgm:t>
        <a:bodyPr/>
        <a:lstStyle/>
        <a:p>
          <a:endParaRPr lang="pl-PL"/>
        </a:p>
      </dgm:t>
    </dgm:pt>
    <dgm:pt modelId="{DC710DE9-1212-1A48-8672-7859270C4CDA}">
      <dgm:prSet phldrT="[Tekst]"/>
      <dgm:spPr/>
      <dgm:t>
        <a:bodyPr/>
        <a:lstStyle/>
        <a:p>
          <a:r>
            <a:rPr lang="pl-PL" b="1" dirty="0">
              <a:latin typeface="Candara" panose="020E0502030303020204" pitchFamily="34" charset="0"/>
            </a:rPr>
            <a:t>Ssanie kciuka</a:t>
          </a:r>
        </a:p>
      </dgm:t>
    </dgm:pt>
    <dgm:pt modelId="{7988ED2A-7E52-C346-B886-BD7D4DFB201B}" type="parTrans" cxnId="{AE55757E-B2F3-CD4C-B6BF-EE0AFA2C1302}">
      <dgm:prSet/>
      <dgm:spPr/>
      <dgm:t>
        <a:bodyPr/>
        <a:lstStyle/>
        <a:p>
          <a:endParaRPr lang="pl-PL"/>
        </a:p>
      </dgm:t>
    </dgm:pt>
    <dgm:pt modelId="{814020C7-4019-634F-8034-EECC2B5F305D}" type="sibTrans" cxnId="{AE55757E-B2F3-CD4C-B6BF-EE0AFA2C1302}">
      <dgm:prSet/>
      <dgm:spPr/>
      <dgm:t>
        <a:bodyPr/>
        <a:lstStyle/>
        <a:p>
          <a:endParaRPr lang="pl-PL"/>
        </a:p>
      </dgm:t>
    </dgm:pt>
    <dgm:pt modelId="{D20DC7F7-E674-1F40-B344-E844DD865111}">
      <dgm:prSet phldrT="[Tekst]"/>
      <dgm:spPr/>
      <dgm:t>
        <a:bodyPr/>
        <a:lstStyle/>
        <a:p>
          <a:r>
            <a:rPr lang="pl-PL" b="1" dirty="0">
              <a:latin typeface="Candara" panose="020E0502030303020204" pitchFamily="34" charset="0"/>
            </a:rPr>
            <a:t>Tupanie nogą</a:t>
          </a:r>
        </a:p>
      </dgm:t>
    </dgm:pt>
    <dgm:pt modelId="{7B0B248B-907E-6844-8907-42AFD82178E9}" type="parTrans" cxnId="{77B48FB5-08E4-F94F-8281-ADBB9C9FB0F4}">
      <dgm:prSet/>
      <dgm:spPr/>
      <dgm:t>
        <a:bodyPr/>
        <a:lstStyle/>
        <a:p>
          <a:endParaRPr lang="pl-PL"/>
        </a:p>
      </dgm:t>
    </dgm:pt>
    <dgm:pt modelId="{030BE16E-63FC-7D44-BC07-945105E0EB5D}" type="sibTrans" cxnId="{77B48FB5-08E4-F94F-8281-ADBB9C9FB0F4}">
      <dgm:prSet/>
      <dgm:spPr/>
      <dgm:t>
        <a:bodyPr/>
        <a:lstStyle/>
        <a:p>
          <a:endParaRPr lang="pl-PL"/>
        </a:p>
      </dgm:t>
    </dgm:pt>
    <dgm:pt modelId="{39BB15AA-B4A0-2E40-A9ED-7A6D561C4156}">
      <dgm:prSet phldrT="[Tekst]"/>
      <dgm:spPr/>
      <dgm:t>
        <a:bodyPr/>
        <a:lstStyle/>
        <a:p>
          <a:r>
            <a:rPr lang="pl-PL" b="1" dirty="0">
              <a:latin typeface="Candara" panose="020E0502030303020204" pitchFamily="34" charset="0"/>
            </a:rPr>
            <a:t>Rozlany ból w brzuchu</a:t>
          </a:r>
        </a:p>
      </dgm:t>
    </dgm:pt>
    <dgm:pt modelId="{5A87A5A8-A6F0-DF43-9870-B0C350BC0419}" type="parTrans" cxnId="{7B3A540A-ED76-2441-982B-BCF7AE1055AA}">
      <dgm:prSet/>
      <dgm:spPr/>
      <dgm:t>
        <a:bodyPr/>
        <a:lstStyle/>
        <a:p>
          <a:endParaRPr lang="pl-PL"/>
        </a:p>
      </dgm:t>
    </dgm:pt>
    <dgm:pt modelId="{1BE87ED9-5C5E-D644-92DE-870397A5B311}" type="sibTrans" cxnId="{7B3A540A-ED76-2441-982B-BCF7AE1055AA}">
      <dgm:prSet/>
      <dgm:spPr/>
      <dgm:t>
        <a:bodyPr/>
        <a:lstStyle/>
        <a:p>
          <a:endParaRPr lang="pl-PL"/>
        </a:p>
      </dgm:t>
    </dgm:pt>
    <dgm:pt modelId="{A928E2BB-A3C0-B540-9261-74CD905FA7B0}">
      <dgm:prSet phldrT="[Tekst]"/>
      <dgm:spPr/>
      <dgm:t>
        <a:bodyPr/>
        <a:lstStyle/>
        <a:p>
          <a:r>
            <a:rPr lang="pl-PL" b="1" dirty="0">
              <a:latin typeface="Candara" panose="020E0502030303020204" pitchFamily="34" charset="0"/>
            </a:rPr>
            <a:t>Rumieńce na twarzy</a:t>
          </a:r>
        </a:p>
      </dgm:t>
    </dgm:pt>
    <dgm:pt modelId="{7FD37D09-FE7A-D94D-9D0A-341E59131BF1}" type="parTrans" cxnId="{AFA7E3D6-5990-E448-8EE4-7F4FD4EB38F4}">
      <dgm:prSet/>
      <dgm:spPr/>
      <dgm:t>
        <a:bodyPr/>
        <a:lstStyle/>
        <a:p>
          <a:endParaRPr lang="pl-PL"/>
        </a:p>
      </dgm:t>
    </dgm:pt>
    <dgm:pt modelId="{EFB3770C-9C3F-EA41-A9B5-85CB6EA78357}" type="sibTrans" cxnId="{AFA7E3D6-5990-E448-8EE4-7F4FD4EB38F4}">
      <dgm:prSet/>
      <dgm:spPr/>
      <dgm:t>
        <a:bodyPr/>
        <a:lstStyle/>
        <a:p>
          <a:endParaRPr lang="pl-PL"/>
        </a:p>
      </dgm:t>
    </dgm:pt>
    <dgm:pt modelId="{B76288BD-1794-2241-97A7-832432A00706}">
      <dgm:prSet phldrT="[Tekst]"/>
      <dgm:spPr/>
      <dgm:t>
        <a:bodyPr/>
        <a:lstStyle/>
        <a:p>
          <a:r>
            <a:rPr lang="pl-PL" b="1" dirty="0">
              <a:latin typeface="Candara" panose="020E0502030303020204" pitchFamily="34" charset="0"/>
            </a:rPr>
            <a:t>Dolegliwości żołądkowo-jelitowe</a:t>
          </a:r>
        </a:p>
      </dgm:t>
    </dgm:pt>
    <dgm:pt modelId="{5385C56F-4485-1441-BC7F-A8132BD05C75}" type="parTrans" cxnId="{28DCB6ED-BACD-8545-88FC-30EFD7D31E68}">
      <dgm:prSet/>
      <dgm:spPr/>
      <dgm:t>
        <a:bodyPr/>
        <a:lstStyle/>
        <a:p>
          <a:endParaRPr lang="pl-PL"/>
        </a:p>
      </dgm:t>
    </dgm:pt>
    <dgm:pt modelId="{5B85F945-0BDB-364E-9C27-A5DE30F547ED}" type="sibTrans" cxnId="{28DCB6ED-BACD-8545-88FC-30EFD7D31E68}">
      <dgm:prSet/>
      <dgm:spPr/>
      <dgm:t>
        <a:bodyPr/>
        <a:lstStyle/>
        <a:p>
          <a:endParaRPr lang="pl-PL"/>
        </a:p>
      </dgm:t>
    </dgm:pt>
    <dgm:pt modelId="{EEC9D90B-8680-EF4D-88DB-8BB370DCE60E}">
      <dgm:prSet phldrT="[Tekst]"/>
      <dgm:spPr/>
      <dgm:t>
        <a:bodyPr/>
        <a:lstStyle/>
        <a:p>
          <a:r>
            <a:rPr lang="pl-PL" b="1" dirty="0">
              <a:latin typeface="Candara" panose="020E0502030303020204" pitchFamily="34" charset="0"/>
            </a:rPr>
            <a:t>Drżenie</a:t>
          </a:r>
        </a:p>
      </dgm:t>
    </dgm:pt>
    <dgm:pt modelId="{222A2E52-0932-D64E-AACF-8635A644D3CE}" type="parTrans" cxnId="{8E5399EE-04A3-BC4A-ADCB-6EBE78CD6A48}">
      <dgm:prSet/>
      <dgm:spPr/>
      <dgm:t>
        <a:bodyPr/>
        <a:lstStyle/>
        <a:p>
          <a:endParaRPr lang="pl-PL"/>
        </a:p>
      </dgm:t>
    </dgm:pt>
    <dgm:pt modelId="{F2AB62FE-D5F4-B747-B3FD-6C101168139A}" type="sibTrans" cxnId="{8E5399EE-04A3-BC4A-ADCB-6EBE78CD6A48}">
      <dgm:prSet/>
      <dgm:spPr/>
      <dgm:t>
        <a:bodyPr/>
        <a:lstStyle/>
        <a:p>
          <a:endParaRPr lang="pl-PL"/>
        </a:p>
      </dgm:t>
    </dgm:pt>
    <dgm:pt modelId="{238BD27A-6BFB-BF4D-994D-4342D5B14F70}">
      <dgm:prSet phldrT="[Tekst]"/>
      <dgm:spPr/>
      <dgm:t>
        <a:bodyPr/>
        <a:lstStyle/>
        <a:p>
          <a:r>
            <a:rPr lang="pl-PL" b="1" dirty="0">
              <a:latin typeface="Candara" panose="020E0502030303020204" pitchFamily="34" charset="0"/>
            </a:rPr>
            <a:t>Nadmierne zamartwianie się</a:t>
          </a:r>
        </a:p>
      </dgm:t>
    </dgm:pt>
    <dgm:pt modelId="{A6FA44CA-F4BD-034C-AF87-651CE31956FB}" type="parTrans" cxnId="{35F2CB7C-78E0-7140-8F92-04F7B6F00436}">
      <dgm:prSet/>
      <dgm:spPr/>
      <dgm:t>
        <a:bodyPr/>
        <a:lstStyle/>
        <a:p>
          <a:endParaRPr lang="pl-PL"/>
        </a:p>
      </dgm:t>
    </dgm:pt>
    <dgm:pt modelId="{9AED7EBA-8500-6048-9949-6C22E016A3C5}" type="sibTrans" cxnId="{35F2CB7C-78E0-7140-8F92-04F7B6F00436}">
      <dgm:prSet/>
      <dgm:spPr/>
      <dgm:t>
        <a:bodyPr/>
        <a:lstStyle/>
        <a:p>
          <a:endParaRPr lang="pl-PL"/>
        </a:p>
      </dgm:t>
    </dgm:pt>
    <dgm:pt modelId="{EC697602-D5AE-914C-A18C-5D99F6F3E3CD}">
      <dgm:prSet phldrT="[Tekst]"/>
      <dgm:spPr/>
      <dgm:t>
        <a:bodyPr/>
        <a:lstStyle/>
        <a:p>
          <a:r>
            <a:rPr lang="pl-PL" b="1" dirty="0">
              <a:latin typeface="Candara" panose="020E0502030303020204" pitchFamily="34" charset="0"/>
            </a:rPr>
            <a:t>Oczekiwanie na najgorsze</a:t>
          </a:r>
        </a:p>
      </dgm:t>
    </dgm:pt>
    <dgm:pt modelId="{A2D92D6D-B0D7-0F49-838E-95FFF94722B3}" type="parTrans" cxnId="{F6526BAC-A9DF-5B43-946B-AEEBAAFC44F1}">
      <dgm:prSet/>
      <dgm:spPr/>
      <dgm:t>
        <a:bodyPr/>
        <a:lstStyle/>
        <a:p>
          <a:endParaRPr lang="pl-PL"/>
        </a:p>
      </dgm:t>
    </dgm:pt>
    <dgm:pt modelId="{A8990D60-1279-864D-AEBE-9F4704EC4A7B}" type="sibTrans" cxnId="{F6526BAC-A9DF-5B43-946B-AEEBAAFC44F1}">
      <dgm:prSet/>
      <dgm:spPr/>
      <dgm:t>
        <a:bodyPr/>
        <a:lstStyle/>
        <a:p>
          <a:endParaRPr lang="pl-PL"/>
        </a:p>
      </dgm:t>
    </dgm:pt>
    <dgm:pt modelId="{5B744B7C-DE6C-F240-88A2-5C1CD8582480}" type="pres">
      <dgm:prSet presAssocID="{89FF83A5-7449-C14C-B094-A5E717004A39}" presName="Name0" presStyleCnt="0">
        <dgm:presLayoutVars>
          <dgm:dir/>
          <dgm:animLvl val="lvl"/>
          <dgm:resizeHandles val="exact"/>
        </dgm:presLayoutVars>
      </dgm:prSet>
      <dgm:spPr/>
    </dgm:pt>
    <dgm:pt modelId="{6397EB9A-832F-6F4C-97C5-A4C0CDF9E3AE}" type="pres">
      <dgm:prSet presAssocID="{2D5A43BE-145D-9642-B161-682D68D22770}" presName="composite" presStyleCnt="0"/>
      <dgm:spPr/>
    </dgm:pt>
    <dgm:pt modelId="{368A4715-5877-9B4E-8BA9-337ACB8DCBF3}" type="pres">
      <dgm:prSet presAssocID="{2D5A43BE-145D-9642-B161-682D68D22770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FCE32417-9C8F-D149-B9EA-4C0AD6BDA066}" type="pres">
      <dgm:prSet presAssocID="{2D5A43BE-145D-9642-B161-682D68D22770}" presName="desTx" presStyleLbl="alignAccFollowNode1" presStyleIdx="0" presStyleCnt="3">
        <dgm:presLayoutVars>
          <dgm:bulletEnabled val="1"/>
        </dgm:presLayoutVars>
      </dgm:prSet>
      <dgm:spPr/>
    </dgm:pt>
    <dgm:pt modelId="{3DC1D659-AEC7-5740-877C-C4B85FC05764}" type="pres">
      <dgm:prSet presAssocID="{65AADA3E-8D81-7942-8A5B-4A95C8E63D90}" presName="space" presStyleCnt="0"/>
      <dgm:spPr/>
    </dgm:pt>
    <dgm:pt modelId="{BF79B22A-80B4-9D48-A55B-820D56CE161F}" type="pres">
      <dgm:prSet presAssocID="{FE437713-3CE3-E04E-8697-F1BA5D96B153}" presName="composite" presStyleCnt="0"/>
      <dgm:spPr/>
    </dgm:pt>
    <dgm:pt modelId="{89D9BB33-944B-2349-8275-3E004DF17ED5}" type="pres">
      <dgm:prSet presAssocID="{FE437713-3CE3-E04E-8697-F1BA5D96B153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9E9B52A9-6F0B-5143-9B1D-6115F874E7DC}" type="pres">
      <dgm:prSet presAssocID="{FE437713-3CE3-E04E-8697-F1BA5D96B153}" presName="desTx" presStyleLbl="alignAccFollowNode1" presStyleIdx="1" presStyleCnt="3">
        <dgm:presLayoutVars>
          <dgm:bulletEnabled val="1"/>
        </dgm:presLayoutVars>
      </dgm:prSet>
      <dgm:spPr/>
    </dgm:pt>
    <dgm:pt modelId="{72B34893-1ED1-D440-8B6D-4F2CD3A08B9C}" type="pres">
      <dgm:prSet presAssocID="{A0026255-9471-2F4C-AA2D-283A5B2A4DA1}" presName="space" presStyleCnt="0"/>
      <dgm:spPr/>
    </dgm:pt>
    <dgm:pt modelId="{05180BDA-4CDB-FC47-B163-FEE04B58013F}" type="pres">
      <dgm:prSet presAssocID="{ABE1C65E-5FB5-0E4F-9339-4272EF85A532}" presName="composite" presStyleCnt="0"/>
      <dgm:spPr/>
    </dgm:pt>
    <dgm:pt modelId="{7D873A31-BDF4-5341-AE79-944105C4AC54}" type="pres">
      <dgm:prSet presAssocID="{ABE1C65E-5FB5-0E4F-9339-4272EF85A532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758194F6-1379-854D-A370-D359E98FCC30}" type="pres">
      <dgm:prSet presAssocID="{ABE1C65E-5FB5-0E4F-9339-4272EF85A532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DA181A05-661D-4D48-BC50-BB2A505ED448}" type="presOf" srcId="{E0FE9F97-9EF4-1049-8CF2-7FD49C634354}" destId="{FCE32417-9C8F-D149-B9EA-4C0AD6BDA066}" srcOrd="0" destOrd="0" presId="urn:microsoft.com/office/officeart/2005/8/layout/hList1"/>
    <dgm:cxn modelId="{7B3A540A-ED76-2441-982B-BCF7AE1055AA}" srcId="{FE437713-3CE3-E04E-8697-F1BA5D96B153}" destId="{39BB15AA-B4A0-2E40-A9ED-7A6D561C4156}" srcOrd="1" destOrd="0" parTransId="{5A87A5A8-A6F0-DF43-9870-B0C350BC0419}" sibTransId="{1BE87ED9-5C5E-D644-92DE-870397A5B311}"/>
    <dgm:cxn modelId="{70FF3915-3BDE-B84D-9394-7984ED2A727A}" type="presOf" srcId="{B76288BD-1794-2241-97A7-832432A00706}" destId="{9E9B52A9-6F0B-5143-9B1D-6115F874E7DC}" srcOrd="0" destOrd="3" presId="urn:microsoft.com/office/officeart/2005/8/layout/hList1"/>
    <dgm:cxn modelId="{D48A3830-1D41-514E-A9D7-A6BCECF93EA7}" type="presOf" srcId="{D20DC7F7-E674-1F40-B344-E844DD865111}" destId="{FCE32417-9C8F-D149-B9EA-4C0AD6BDA066}" srcOrd="0" destOrd="6" presId="urn:microsoft.com/office/officeart/2005/8/layout/hList1"/>
    <dgm:cxn modelId="{63F8DC3E-B0E3-4148-8AA5-87325CDA557F}" srcId="{ABE1C65E-5FB5-0E4F-9339-4272EF85A532}" destId="{763D059C-D08C-304A-9247-DE7B7D3E3D00}" srcOrd="0" destOrd="0" parTransId="{579C5C13-D881-624D-B789-BF87E4D1F1A3}" sibTransId="{8AE59477-A0AD-A145-B426-7C4682C10D19}"/>
    <dgm:cxn modelId="{C7937B42-44EA-6B4A-AD59-955D5C125AF0}" type="presOf" srcId="{DC710DE9-1212-1A48-8672-7859270C4CDA}" destId="{FCE32417-9C8F-D149-B9EA-4C0AD6BDA066}" srcOrd="0" destOrd="5" presId="urn:microsoft.com/office/officeart/2005/8/layout/hList1"/>
    <dgm:cxn modelId="{3ABE734A-26D9-8E43-ADDA-6F45AE24C51F}" srcId="{89FF83A5-7449-C14C-B094-A5E717004A39}" destId="{FE437713-3CE3-E04E-8697-F1BA5D96B153}" srcOrd="1" destOrd="0" parTransId="{BD1696AE-2115-8040-8FF3-35645B3BAFE6}" sibTransId="{A0026255-9471-2F4C-AA2D-283A5B2A4DA1}"/>
    <dgm:cxn modelId="{41C08A4E-B873-034D-B41A-E4CAC9562209}" srcId="{2D5A43BE-145D-9642-B161-682D68D22770}" destId="{E0FE9F97-9EF4-1049-8CF2-7FD49C634354}" srcOrd="0" destOrd="0" parTransId="{906E2F93-0463-0D45-8593-BF61CCDAE1DB}" sibTransId="{78CD3524-C1B2-B647-BC65-19EE020D1CCF}"/>
    <dgm:cxn modelId="{2D80FA5C-7BD9-9543-83F1-B363ACBF95B6}" srcId="{2D5A43BE-145D-9642-B161-682D68D22770}" destId="{1C311CD7-2CC3-D148-9352-82A85D921073}" srcOrd="3" destOrd="0" parTransId="{C3BA98FF-8D62-E04E-864F-E925B2D51F3D}" sibTransId="{B158C386-696B-5444-8248-BDBE625E3F74}"/>
    <dgm:cxn modelId="{56A1D966-F6C1-9E4E-83C9-67729FFC1A83}" type="presOf" srcId="{5CE2380A-8E3F-BE44-9D30-F80A477BF47D}" destId="{9E9B52A9-6F0B-5143-9B1D-6115F874E7DC}" srcOrd="0" destOrd="0" presId="urn:microsoft.com/office/officeart/2005/8/layout/hList1"/>
    <dgm:cxn modelId="{D6212173-CAC6-F34A-A81E-6602AB5E0ABD}" srcId="{FE437713-3CE3-E04E-8697-F1BA5D96B153}" destId="{5CE2380A-8E3F-BE44-9D30-F80A477BF47D}" srcOrd="0" destOrd="0" parTransId="{A473B030-B432-B243-AA45-9D4D99485B78}" sibTransId="{82A448FB-F6AD-8345-BE82-A23610C25B2F}"/>
    <dgm:cxn modelId="{7C92EB78-A732-214A-A282-ED04807711D3}" type="presOf" srcId="{763D059C-D08C-304A-9247-DE7B7D3E3D00}" destId="{758194F6-1379-854D-A370-D359E98FCC30}" srcOrd="0" destOrd="0" presId="urn:microsoft.com/office/officeart/2005/8/layout/hList1"/>
    <dgm:cxn modelId="{CF82E87A-8AD6-C14A-B56B-51AF0DDD1115}" srcId="{89FF83A5-7449-C14C-B094-A5E717004A39}" destId="{2D5A43BE-145D-9642-B161-682D68D22770}" srcOrd="0" destOrd="0" parTransId="{8EE98429-6A79-E242-9B35-3C6E0083B1EC}" sibTransId="{65AADA3E-8D81-7942-8A5B-4A95C8E63D90}"/>
    <dgm:cxn modelId="{35F2CB7C-78E0-7140-8F92-04F7B6F00436}" srcId="{ABE1C65E-5FB5-0E4F-9339-4272EF85A532}" destId="{238BD27A-6BFB-BF4D-994D-4342D5B14F70}" srcOrd="1" destOrd="0" parTransId="{A6FA44CA-F4BD-034C-AF87-651CE31956FB}" sibTransId="{9AED7EBA-8500-6048-9949-6C22E016A3C5}"/>
    <dgm:cxn modelId="{AE55757E-B2F3-CD4C-B6BF-EE0AFA2C1302}" srcId="{2D5A43BE-145D-9642-B161-682D68D22770}" destId="{DC710DE9-1212-1A48-8672-7859270C4CDA}" srcOrd="5" destOrd="0" parTransId="{7988ED2A-7E52-C346-B886-BD7D4DFB201B}" sibTransId="{814020C7-4019-634F-8034-EECC2B5F305D}"/>
    <dgm:cxn modelId="{A79D998F-F4B0-824A-BCD6-3E6AB36D05E0}" type="presOf" srcId="{238BD27A-6BFB-BF4D-994D-4342D5B14F70}" destId="{758194F6-1379-854D-A370-D359E98FCC30}" srcOrd="0" destOrd="1" presId="urn:microsoft.com/office/officeart/2005/8/layout/hList1"/>
    <dgm:cxn modelId="{EEED3990-3276-954A-BDA3-20E062F8E76E}" type="presOf" srcId="{FE437713-3CE3-E04E-8697-F1BA5D96B153}" destId="{89D9BB33-944B-2349-8275-3E004DF17ED5}" srcOrd="0" destOrd="0" presId="urn:microsoft.com/office/officeart/2005/8/layout/hList1"/>
    <dgm:cxn modelId="{5B4A4794-0E99-3C4E-BE7A-6701FCF40FD9}" srcId="{89FF83A5-7449-C14C-B094-A5E717004A39}" destId="{ABE1C65E-5FB5-0E4F-9339-4272EF85A532}" srcOrd="2" destOrd="0" parTransId="{799E2509-1322-F94C-81A4-6CB862390D5D}" sibTransId="{CBA1AE1E-D8DE-254C-9BEF-7A190D3A3CF7}"/>
    <dgm:cxn modelId="{62E249A3-B957-004A-9685-6C71514F9945}" type="presOf" srcId="{39BB15AA-B4A0-2E40-A9ED-7A6D561C4156}" destId="{9E9B52A9-6F0B-5143-9B1D-6115F874E7DC}" srcOrd="0" destOrd="1" presId="urn:microsoft.com/office/officeart/2005/8/layout/hList1"/>
    <dgm:cxn modelId="{9A0E3CAB-9F9A-5441-9073-90365D3F8F7E}" type="presOf" srcId="{77CEC2F6-B5E4-7246-B1B8-739CA4A18596}" destId="{FCE32417-9C8F-D149-B9EA-4C0AD6BDA066}" srcOrd="0" destOrd="1" presId="urn:microsoft.com/office/officeart/2005/8/layout/hList1"/>
    <dgm:cxn modelId="{F6526BAC-A9DF-5B43-946B-AEEBAAFC44F1}" srcId="{ABE1C65E-5FB5-0E4F-9339-4272EF85A532}" destId="{EC697602-D5AE-914C-A18C-5D99F6F3E3CD}" srcOrd="2" destOrd="0" parTransId="{A2D92D6D-B0D7-0F49-838E-95FFF94722B3}" sibTransId="{A8990D60-1279-864D-AEBE-9F4704EC4A7B}"/>
    <dgm:cxn modelId="{5EBC0AAF-1398-234C-A905-15CF5195D3B0}" type="presOf" srcId="{EC697602-D5AE-914C-A18C-5D99F6F3E3CD}" destId="{758194F6-1379-854D-A370-D359E98FCC30}" srcOrd="0" destOrd="2" presId="urn:microsoft.com/office/officeart/2005/8/layout/hList1"/>
    <dgm:cxn modelId="{77B48FB5-08E4-F94F-8281-ADBB9C9FB0F4}" srcId="{2D5A43BE-145D-9642-B161-682D68D22770}" destId="{D20DC7F7-E674-1F40-B344-E844DD865111}" srcOrd="6" destOrd="0" parTransId="{7B0B248B-907E-6844-8907-42AFD82178E9}" sibTransId="{030BE16E-63FC-7D44-BC07-945105E0EB5D}"/>
    <dgm:cxn modelId="{54FF13B6-15D1-1047-9277-FD347C036524}" type="presOf" srcId="{EEC9D90B-8680-EF4D-88DB-8BB370DCE60E}" destId="{9E9B52A9-6F0B-5143-9B1D-6115F874E7DC}" srcOrd="0" destOrd="4" presId="urn:microsoft.com/office/officeart/2005/8/layout/hList1"/>
    <dgm:cxn modelId="{634030BF-5022-D14C-868A-2BA5BFF70EDB}" type="presOf" srcId="{8B5B3BF3-FDC7-6C49-A267-56A96DE1A9C7}" destId="{FCE32417-9C8F-D149-B9EA-4C0AD6BDA066}" srcOrd="0" destOrd="4" presId="urn:microsoft.com/office/officeart/2005/8/layout/hList1"/>
    <dgm:cxn modelId="{689C43C0-A707-5741-A0BA-BC5BC543646A}" srcId="{2D5A43BE-145D-9642-B161-682D68D22770}" destId="{BA2BF5C8-A624-F64E-9E9A-4A01FD086A82}" srcOrd="2" destOrd="0" parTransId="{243E5C29-AD8D-2347-BF2D-0183F643501D}" sibTransId="{AADBFB63-58E8-1640-9BDD-60385CC99305}"/>
    <dgm:cxn modelId="{71923CC1-0B55-A643-9C7B-DF7120EDABBA}" type="presOf" srcId="{89FF83A5-7449-C14C-B094-A5E717004A39}" destId="{5B744B7C-DE6C-F240-88A2-5C1CD8582480}" srcOrd="0" destOrd="0" presId="urn:microsoft.com/office/officeart/2005/8/layout/hList1"/>
    <dgm:cxn modelId="{D6E8A7C3-C335-BB46-A478-30EA1E3ABC07}" type="presOf" srcId="{2D5A43BE-145D-9642-B161-682D68D22770}" destId="{368A4715-5877-9B4E-8BA9-337ACB8DCBF3}" srcOrd="0" destOrd="0" presId="urn:microsoft.com/office/officeart/2005/8/layout/hList1"/>
    <dgm:cxn modelId="{B7EA4AC5-674A-1B4D-AEB2-8F95E3778D8C}" type="presOf" srcId="{1C311CD7-2CC3-D148-9352-82A85D921073}" destId="{FCE32417-9C8F-D149-B9EA-4C0AD6BDA066}" srcOrd="0" destOrd="3" presId="urn:microsoft.com/office/officeart/2005/8/layout/hList1"/>
    <dgm:cxn modelId="{F5890BC8-FEE3-2649-AD32-6FB73714405D}" type="presOf" srcId="{ABE1C65E-5FB5-0E4F-9339-4272EF85A532}" destId="{7D873A31-BDF4-5341-AE79-944105C4AC54}" srcOrd="0" destOrd="0" presId="urn:microsoft.com/office/officeart/2005/8/layout/hList1"/>
    <dgm:cxn modelId="{AFA7E3D6-5990-E448-8EE4-7F4FD4EB38F4}" srcId="{FE437713-3CE3-E04E-8697-F1BA5D96B153}" destId="{A928E2BB-A3C0-B540-9261-74CD905FA7B0}" srcOrd="2" destOrd="0" parTransId="{7FD37D09-FE7A-D94D-9D0A-341E59131BF1}" sibTransId="{EFB3770C-9C3F-EA41-A9B5-85CB6EA78357}"/>
    <dgm:cxn modelId="{8FA66FDD-9739-A145-8B01-ABD31E414278}" srcId="{2D5A43BE-145D-9642-B161-682D68D22770}" destId="{8B5B3BF3-FDC7-6C49-A267-56A96DE1A9C7}" srcOrd="4" destOrd="0" parTransId="{66458DB1-2A72-BC42-B8B5-69336AFF8189}" sibTransId="{98729187-9495-BF47-A59D-2A2E39D29F5B}"/>
    <dgm:cxn modelId="{A406BBE6-969B-BB47-AAEE-4E6A37ACB2CA}" type="presOf" srcId="{A928E2BB-A3C0-B540-9261-74CD905FA7B0}" destId="{9E9B52A9-6F0B-5143-9B1D-6115F874E7DC}" srcOrd="0" destOrd="2" presId="urn:microsoft.com/office/officeart/2005/8/layout/hList1"/>
    <dgm:cxn modelId="{28DCB6ED-BACD-8545-88FC-30EFD7D31E68}" srcId="{FE437713-3CE3-E04E-8697-F1BA5D96B153}" destId="{B76288BD-1794-2241-97A7-832432A00706}" srcOrd="3" destOrd="0" parTransId="{5385C56F-4485-1441-BC7F-A8132BD05C75}" sibTransId="{5B85F945-0BDB-364E-9C27-A5DE30F547ED}"/>
    <dgm:cxn modelId="{8E5399EE-04A3-BC4A-ADCB-6EBE78CD6A48}" srcId="{FE437713-3CE3-E04E-8697-F1BA5D96B153}" destId="{EEC9D90B-8680-EF4D-88DB-8BB370DCE60E}" srcOrd="4" destOrd="0" parTransId="{222A2E52-0932-D64E-AACF-8635A644D3CE}" sibTransId="{F2AB62FE-D5F4-B747-B3FD-6C101168139A}"/>
    <dgm:cxn modelId="{C231C0F0-61AB-E342-9334-727A0C5F19FB}" type="presOf" srcId="{BA2BF5C8-A624-F64E-9E9A-4A01FD086A82}" destId="{FCE32417-9C8F-D149-B9EA-4C0AD6BDA066}" srcOrd="0" destOrd="2" presId="urn:microsoft.com/office/officeart/2005/8/layout/hList1"/>
    <dgm:cxn modelId="{798BF1F5-7681-134D-B7D2-A0BFA21A0F53}" srcId="{2D5A43BE-145D-9642-B161-682D68D22770}" destId="{77CEC2F6-B5E4-7246-B1B8-739CA4A18596}" srcOrd="1" destOrd="0" parTransId="{772A6F16-669C-D744-B066-BB464B2518A4}" sibTransId="{644959B1-4A69-8B44-8A1B-24A7F0BCFA35}"/>
    <dgm:cxn modelId="{BA16E9D0-6DB8-2D46-BF16-CF2473E83675}" type="presParOf" srcId="{5B744B7C-DE6C-F240-88A2-5C1CD8582480}" destId="{6397EB9A-832F-6F4C-97C5-A4C0CDF9E3AE}" srcOrd="0" destOrd="0" presId="urn:microsoft.com/office/officeart/2005/8/layout/hList1"/>
    <dgm:cxn modelId="{3FCF334C-3496-9349-A6FD-4D53C050C76B}" type="presParOf" srcId="{6397EB9A-832F-6F4C-97C5-A4C0CDF9E3AE}" destId="{368A4715-5877-9B4E-8BA9-337ACB8DCBF3}" srcOrd="0" destOrd="0" presId="urn:microsoft.com/office/officeart/2005/8/layout/hList1"/>
    <dgm:cxn modelId="{2F0AD863-5DD6-1E43-8099-AEF133DEA076}" type="presParOf" srcId="{6397EB9A-832F-6F4C-97C5-A4C0CDF9E3AE}" destId="{FCE32417-9C8F-D149-B9EA-4C0AD6BDA066}" srcOrd="1" destOrd="0" presId="urn:microsoft.com/office/officeart/2005/8/layout/hList1"/>
    <dgm:cxn modelId="{9C3ACF7B-AC8C-EA43-980D-4B73B8372BF2}" type="presParOf" srcId="{5B744B7C-DE6C-F240-88A2-5C1CD8582480}" destId="{3DC1D659-AEC7-5740-877C-C4B85FC05764}" srcOrd="1" destOrd="0" presId="urn:microsoft.com/office/officeart/2005/8/layout/hList1"/>
    <dgm:cxn modelId="{88C05A9A-C313-034D-9AA8-B66C2B9028C1}" type="presParOf" srcId="{5B744B7C-DE6C-F240-88A2-5C1CD8582480}" destId="{BF79B22A-80B4-9D48-A55B-820D56CE161F}" srcOrd="2" destOrd="0" presId="urn:microsoft.com/office/officeart/2005/8/layout/hList1"/>
    <dgm:cxn modelId="{B57FAC1A-83F6-C24F-A717-25F323A5246C}" type="presParOf" srcId="{BF79B22A-80B4-9D48-A55B-820D56CE161F}" destId="{89D9BB33-944B-2349-8275-3E004DF17ED5}" srcOrd="0" destOrd="0" presId="urn:microsoft.com/office/officeart/2005/8/layout/hList1"/>
    <dgm:cxn modelId="{2556654D-24BF-BC4A-9E2D-73B18108F599}" type="presParOf" srcId="{BF79B22A-80B4-9D48-A55B-820D56CE161F}" destId="{9E9B52A9-6F0B-5143-9B1D-6115F874E7DC}" srcOrd="1" destOrd="0" presId="urn:microsoft.com/office/officeart/2005/8/layout/hList1"/>
    <dgm:cxn modelId="{B07E1FA9-DC86-2147-B646-5B93524101E1}" type="presParOf" srcId="{5B744B7C-DE6C-F240-88A2-5C1CD8582480}" destId="{72B34893-1ED1-D440-8B6D-4F2CD3A08B9C}" srcOrd="3" destOrd="0" presId="urn:microsoft.com/office/officeart/2005/8/layout/hList1"/>
    <dgm:cxn modelId="{230A762B-193B-E747-A12C-7BCD38046DBF}" type="presParOf" srcId="{5B744B7C-DE6C-F240-88A2-5C1CD8582480}" destId="{05180BDA-4CDB-FC47-B163-FEE04B58013F}" srcOrd="4" destOrd="0" presId="urn:microsoft.com/office/officeart/2005/8/layout/hList1"/>
    <dgm:cxn modelId="{D5A4B961-B146-274F-BB39-21AEFCB5BDF7}" type="presParOf" srcId="{05180BDA-4CDB-FC47-B163-FEE04B58013F}" destId="{7D873A31-BDF4-5341-AE79-944105C4AC54}" srcOrd="0" destOrd="0" presId="urn:microsoft.com/office/officeart/2005/8/layout/hList1"/>
    <dgm:cxn modelId="{E954D8D0-614A-D74B-92D7-90732611DBB4}" type="presParOf" srcId="{05180BDA-4CDB-FC47-B163-FEE04B58013F}" destId="{758194F6-1379-854D-A370-D359E98FCC30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BA53A54-3128-BE42-AF1E-17E1B0936779}" type="doc">
      <dgm:prSet loTypeId="urn:microsoft.com/office/officeart/2005/8/layout/defaul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BE93268F-487A-9E4F-9878-A913DF57A21F}">
      <dgm:prSet phldrT="[Tekst]"/>
      <dgm:spPr/>
      <dgm:t>
        <a:bodyPr/>
        <a:lstStyle/>
        <a:p>
          <a:r>
            <a:rPr lang="pl-PL" b="1" dirty="0">
              <a:latin typeface="Candara" panose="020E0502030303020204" pitchFamily="34" charset="0"/>
            </a:rPr>
            <a:t>Słabiej rozumieją emocje</a:t>
          </a:r>
        </a:p>
      </dgm:t>
    </dgm:pt>
    <dgm:pt modelId="{4EA10765-BE2F-A745-B76A-2C8EA2A6235B}" type="parTrans" cxnId="{6876BB27-FC4A-C247-A0F8-33EBDAAF5A86}">
      <dgm:prSet/>
      <dgm:spPr/>
      <dgm:t>
        <a:bodyPr/>
        <a:lstStyle/>
        <a:p>
          <a:endParaRPr lang="pl-PL"/>
        </a:p>
      </dgm:t>
    </dgm:pt>
    <dgm:pt modelId="{0E53B472-79A4-6F45-A853-2B0732991234}" type="sibTrans" cxnId="{6876BB27-FC4A-C247-A0F8-33EBDAAF5A86}">
      <dgm:prSet/>
      <dgm:spPr/>
      <dgm:t>
        <a:bodyPr/>
        <a:lstStyle/>
        <a:p>
          <a:endParaRPr lang="pl-PL"/>
        </a:p>
      </dgm:t>
    </dgm:pt>
    <dgm:pt modelId="{14A7D31C-1180-4746-8528-06D6EE50C17E}">
      <dgm:prSet phldrT="[Tekst]"/>
      <dgm:spPr/>
      <dgm:t>
        <a:bodyPr/>
        <a:lstStyle/>
        <a:p>
          <a:r>
            <a:rPr lang="pl-PL" b="1" dirty="0">
              <a:latin typeface="Candara" panose="020E0502030303020204" pitchFamily="34" charset="0"/>
            </a:rPr>
            <a:t>Nie potrafią skrywać emocji </a:t>
          </a:r>
        </a:p>
      </dgm:t>
    </dgm:pt>
    <dgm:pt modelId="{16F0451A-0E84-A046-85DD-25A04E16A704}" type="parTrans" cxnId="{4D0A784D-AA99-5347-AD0B-BABD871A3FFA}">
      <dgm:prSet/>
      <dgm:spPr/>
      <dgm:t>
        <a:bodyPr/>
        <a:lstStyle/>
        <a:p>
          <a:endParaRPr lang="pl-PL"/>
        </a:p>
      </dgm:t>
    </dgm:pt>
    <dgm:pt modelId="{B11F171B-D0EA-0C45-9030-446E476C4A3E}" type="sibTrans" cxnId="{4D0A784D-AA99-5347-AD0B-BABD871A3FFA}">
      <dgm:prSet/>
      <dgm:spPr/>
      <dgm:t>
        <a:bodyPr/>
        <a:lstStyle/>
        <a:p>
          <a:endParaRPr lang="pl-PL"/>
        </a:p>
      </dgm:t>
    </dgm:pt>
    <dgm:pt modelId="{9735F8C2-399C-6A45-9878-2334FA4A884D}">
      <dgm:prSet phldrT="[Tekst]"/>
      <dgm:spPr/>
      <dgm:t>
        <a:bodyPr/>
        <a:lstStyle/>
        <a:p>
          <a:r>
            <a:rPr lang="pl-PL" b="1" dirty="0">
              <a:latin typeface="Candara" panose="020E0502030303020204" pitchFamily="34" charset="0"/>
            </a:rPr>
            <a:t>Nie potrafią zmieniać emocji</a:t>
          </a:r>
        </a:p>
      </dgm:t>
    </dgm:pt>
    <dgm:pt modelId="{CEE4F4F6-AA03-6D4B-9546-DFAA8F3484FF}" type="parTrans" cxnId="{A724DD7C-EA4A-E54F-98F2-65979BE7DF72}">
      <dgm:prSet/>
      <dgm:spPr/>
      <dgm:t>
        <a:bodyPr/>
        <a:lstStyle/>
        <a:p>
          <a:endParaRPr lang="pl-PL"/>
        </a:p>
      </dgm:t>
    </dgm:pt>
    <dgm:pt modelId="{DAF22761-1D34-E24B-8759-D9B5887775BB}" type="sibTrans" cxnId="{A724DD7C-EA4A-E54F-98F2-65979BE7DF72}">
      <dgm:prSet/>
      <dgm:spPr/>
      <dgm:t>
        <a:bodyPr/>
        <a:lstStyle/>
        <a:p>
          <a:endParaRPr lang="pl-PL"/>
        </a:p>
      </dgm:t>
    </dgm:pt>
    <dgm:pt modelId="{21057746-E0D3-EC48-B1F4-4D63A2D1D16C}">
      <dgm:prSet phldrT="[Tekst]"/>
      <dgm:spPr/>
      <dgm:t>
        <a:bodyPr/>
        <a:lstStyle/>
        <a:p>
          <a:r>
            <a:rPr lang="pl-PL" b="1" dirty="0">
              <a:latin typeface="Candara" panose="020E0502030303020204" pitchFamily="34" charset="0"/>
            </a:rPr>
            <a:t>Intensywniej przeżywają emocje</a:t>
          </a:r>
        </a:p>
      </dgm:t>
    </dgm:pt>
    <dgm:pt modelId="{6433AACC-99E5-D147-B0F9-842364D52081}" type="parTrans" cxnId="{04E4ED66-E2AD-AD4C-85F7-640D88AE0A8F}">
      <dgm:prSet/>
      <dgm:spPr/>
      <dgm:t>
        <a:bodyPr/>
        <a:lstStyle/>
        <a:p>
          <a:endParaRPr lang="pl-PL"/>
        </a:p>
      </dgm:t>
    </dgm:pt>
    <dgm:pt modelId="{E028B883-91CD-D940-862F-B8820D0962E2}" type="sibTrans" cxnId="{04E4ED66-E2AD-AD4C-85F7-640D88AE0A8F}">
      <dgm:prSet/>
      <dgm:spPr/>
      <dgm:t>
        <a:bodyPr/>
        <a:lstStyle/>
        <a:p>
          <a:endParaRPr lang="pl-PL"/>
        </a:p>
      </dgm:t>
    </dgm:pt>
    <dgm:pt modelId="{ACFDDEBF-8702-274E-A34C-0EC99FB54F24}">
      <dgm:prSet phldrT="[Tekst]"/>
      <dgm:spPr/>
      <dgm:t>
        <a:bodyPr/>
        <a:lstStyle/>
        <a:p>
          <a:r>
            <a:rPr lang="pl-PL" b="1" dirty="0">
              <a:latin typeface="Candara" panose="020E0502030303020204" pitchFamily="34" charset="0"/>
            </a:rPr>
            <a:t>Uważają, że są mniej zdolne do radzenia sobie z </a:t>
          </a:r>
          <a:r>
            <a:rPr lang="pl-PL" b="1" dirty="0" err="1">
              <a:latin typeface="Candara" panose="020E0502030303020204" pitchFamily="34" charset="0"/>
            </a:rPr>
            <a:t>sytacjami</a:t>
          </a:r>
          <a:r>
            <a:rPr lang="pl-PL" b="1" dirty="0">
              <a:latin typeface="Candara" panose="020E0502030303020204" pitchFamily="34" charset="0"/>
            </a:rPr>
            <a:t> trudnymi</a:t>
          </a:r>
        </a:p>
      </dgm:t>
    </dgm:pt>
    <dgm:pt modelId="{7E806BE1-DF54-8949-B996-071C24FA7B37}" type="parTrans" cxnId="{F6CD31EA-9CA1-A341-83F8-D77D6BEE45B0}">
      <dgm:prSet/>
      <dgm:spPr/>
      <dgm:t>
        <a:bodyPr/>
        <a:lstStyle/>
        <a:p>
          <a:endParaRPr lang="pl-PL"/>
        </a:p>
      </dgm:t>
    </dgm:pt>
    <dgm:pt modelId="{18D3FF77-80BF-584E-B9A2-63D77F450BF9}" type="sibTrans" cxnId="{F6CD31EA-9CA1-A341-83F8-D77D6BEE45B0}">
      <dgm:prSet/>
      <dgm:spPr/>
      <dgm:t>
        <a:bodyPr/>
        <a:lstStyle/>
        <a:p>
          <a:endParaRPr lang="pl-PL"/>
        </a:p>
      </dgm:t>
    </dgm:pt>
    <dgm:pt modelId="{9F45438D-97AB-AC41-9210-71809C861DCC}" type="pres">
      <dgm:prSet presAssocID="{CBA53A54-3128-BE42-AF1E-17E1B0936779}" presName="diagram" presStyleCnt="0">
        <dgm:presLayoutVars>
          <dgm:dir/>
          <dgm:resizeHandles val="exact"/>
        </dgm:presLayoutVars>
      </dgm:prSet>
      <dgm:spPr/>
    </dgm:pt>
    <dgm:pt modelId="{8DB7DA05-4F59-4441-AA6E-8EFEBDAFAB0B}" type="pres">
      <dgm:prSet presAssocID="{BE93268F-487A-9E4F-9878-A913DF57A21F}" presName="node" presStyleLbl="node1" presStyleIdx="0" presStyleCnt="5">
        <dgm:presLayoutVars>
          <dgm:bulletEnabled val="1"/>
        </dgm:presLayoutVars>
      </dgm:prSet>
      <dgm:spPr/>
    </dgm:pt>
    <dgm:pt modelId="{84F2123B-9E2B-2D4A-BFE2-DE5169A3B464}" type="pres">
      <dgm:prSet presAssocID="{0E53B472-79A4-6F45-A853-2B0732991234}" presName="sibTrans" presStyleCnt="0"/>
      <dgm:spPr/>
    </dgm:pt>
    <dgm:pt modelId="{90E5B503-29C7-7E4E-8C4F-FE9C87D6199B}" type="pres">
      <dgm:prSet presAssocID="{14A7D31C-1180-4746-8528-06D6EE50C17E}" presName="node" presStyleLbl="node1" presStyleIdx="1" presStyleCnt="5">
        <dgm:presLayoutVars>
          <dgm:bulletEnabled val="1"/>
        </dgm:presLayoutVars>
      </dgm:prSet>
      <dgm:spPr/>
    </dgm:pt>
    <dgm:pt modelId="{CC7CD09A-D2BB-2147-B192-6F717C71327B}" type="pres">
      <dgm:prSet presAssocID="{B11F171B-D0EA-0C45-9030-446E476C4A3E}" presName="sibTrans" presStyleCnt="0"/>
      <dgm:spPr/>
    </dgm:pt>
    <dgm:pt modelId="{F96629DC-82AB-D54D-A1C1-BB09A02A78EB}" type="pres">
      <dgm:prSet presAssocID="{9735F8C2-399C-6A45-9878-2334FA4A884D}" presName="node" presStyleLbl="node1" presStyleIdx="2" presStyleCnt="5">
        <dgm:presLayoutVars>
          <dgm:bulletEnabled val="1"/>
        </dgm:presLayoutVars>
      </dgm:prSet>
      <dgm:spPr/>
    </dgm:pt>
    <dgm:pt modelId="{594F4E35-8AC1-1240-B679-95E2612B6F79}" type="pres">
      <dgm:prSet presAssocID="{DAF22761-1D34-E24B-8759-D9B5887775BB}" presName="sibTrans" presStyleCnt="0"/>
      <dgm:spPr/>
    </dgm:pt>
    <dgm:pt modelId="{E1FCC537-48DE-5C45-A96A-AA5BD452C382}" type="pres">
      <dgm:prSet presAssocID="{21057746-E0D3-EC48-B1F4-4D63A2D1D16C}" presName="node" presStyleLbl="node1" presStyleIdx="3" presStyleCnt="5">
        <dgm:presLayoutVars>
          <dgm:bulletEnabled val="1"/>
        </dgm:presLayoutVars>
      </dgm:prSet>
      <dgm:spPr/>
    </dgm:pt>
    <dgm:pt modelId="{2125BFE5-1329-7946-9FAF-A01EAF209C79}" type="pres">
      <dgm:prSet presAssocID="{E028B883-91CD-D940-862F-B8820D0962E2}" presName="sibTrans" presStyleCnt="0"/>
      <dgm:spPr/>
    </dgm:pt>
    <dgm:pt modelId="{9E992672-066F-3946-9BD8-C26FD37FD388}" type="pres">
      <dgm:prSet presAssocID="{ACFDDEBF-8702-274E-A34C-0EC99FB54F24}" presName="node" presStyleLbl="node1" presStyleIdx="4" presStyleCnt="5">
        <dgm:presLayoutVars>
          <dgm:bulletEnabled val="1"/>
        </dgm:presLayoutVars>
      </dgm:prSet>
      <dgm:spPr/>
    </dgm:pt>
  </dgm:ptLst>
  <dgm:cxnLst>
    <dgm:cxn modelId="{C2426C25-6484-AD4B-B13A-2705BEA9B3B8}" type="presOf" srcId="{14A7D31C-1180-4746-8528-06D6EE50C17E}" destId="{90E5B503-29C7-7E4E-8C4F-FE9C87D6199B}" srcOrd="0" destOrd="0" presId="urn:microsoft.com/office/officeart/2005/8/layout/default"/>
    <dgm:cxn modelId="{6876BB27-FC4A-C247-A0F8-33EBDAAF5A86}" srcId="{CBA53A54-3128-BE42-AF1E-17E1B0936779}" destId="{BE93268F-487A-9E4F-9878-A913DF57A21F}" srcOrd="0" destOrd="0" parTransId="{4EA10765-BE2F-A745-B76A-2C8EA2A6235B}" sibTransId="{0E53B472-79A4-6F45-A853-2B0732991234}"/>
    <dgm:cxn modelId="{4D0A784D-AA99-5347-AD0B-BABD871A3FFA}" srcId="{CBA53A54-3128-BE42-AF1E-17E1B0936779}" destId="{14A7D31C-1180-4746-8528-06D6EE50C17E}" srcOrd="1" destOrd="0" parTransId="{16F0451A-0E84-A046-85DD-25A04E16A704}" sibTransId="{B11F171B-D0EA-0C45-9030-446E476C4A3E}"/>
    <dgm:cxn modelId="{04E4ED66-E2AD-AD4C-85F7-640D88AE0A8F}" srcId="{CBA53A54-3128-BE42-AF1E-17E1B0936779}" destId="{21057746-E0D3-EC48-B1F4-4D63A2D1D16C}" srcOrd="3" destOrd="0" parTransId="{6433AACC-99E5-D147-B0F9-842364D52081}" sibTransId="{E028B883-91CD-D940-862F-B8820D0962E2}"/>
    <dgm:cxn modelId="{434FF46C-9289-F442-868D-050B9AEAFC46}" type="presOf" srcId="{21057746-E0D3-EC48-B1F4-4D63A2D1D16C}" destId="{E1FCC537-48DE-5C45-A96A-AA5BD452C382}" srcOrd="0" destOrd="0" presId="urn:microsoft.com/office/officeart/2005/8/layout/default"/>
    <dgm:cxn modelId="{A724DD7C-EA4A-E54F-98F2-65979BE7DF72}" srcId="{CBA53A54-3128-BE42-AF1E-17E1B0936779}" destId="{9735F8C2-399C-6A45-9878-2334FA4A884D}" srcOrd="2" destOrd="0" parTransId="{CEE4F4F6-AA03-6D4B-9546-DFAA8F3484FF}" sibTransId="{DAF22761-1D34-E24B-8759-D9B5887775BB}"/>
    <dgm:cxn modelId="{2493BA80-ACCA-9A45-B7F1-BC0207234EBC}" type="presOf" srcId="{BE93268F-487A-9E4F-9878-A913DF57A21F}" destId="{8DB7DA05-4F59-4441-AA6E-8EFEBDAFAB0B}" srcOrd="0" destOrd="0" presId="urn:microsoft.com/office/officeart/2005/8/layout/default"/>
    <dgm:cxn modelId="{63CB5BBA-4CAB-5649-B267-30BB2257AF10}" type="presOf" srcId="{ACFDDEBF-8702-274E-A34C-0EC99FB54F24}" destId="{9E992672-066F-3946-9BD8-C26FD37FD388}" srcOrd="0" destOrd="0" presId="urn:microsoft.com/office/officeart/2005/8/layout/default"/>
    <dgm:cxn modelId="{354CDCBF-6A5C-2B4D-9925-79747DADE62E}" type="presOf" srcId="{9735F8C2-399C-6A45-9878-2334FA4A884D}" destId="{F96629DC-82AB-D54D-A1C1-BB09A02A78EB}" srcOrd="0" destOrd="0" presId="urn:microsoft.com/office/officeart/2005/8/layout/default"/>
    <dgm:cxn modelId="{F6CD31EA-9CA1-A341-83F8-D77D6BEE45B0}" srcId="{CBA53A54-3128-BE42-AF1E-17E1B0936779}" destId="{ACFDDEBF-8702-274E-A34C-0EC99FB54F24}" srcOrd="4" destOrd="0" parTransId="{7E806BE1-DF54-8949-B996-071C24FA7B37}" sibTransId="{18D3FF77-80BF-584E-B9A2-63D77F450BF9}"/>
    <dgm:cxn modelId="{C8CA0CFA-763A-544E-871E-31F30C57E2D3}" type="presOf" srcId="{CBA53A54-3128-BE42-AF1E-17E1B0936779}" destId="{9F45438D-97AB-AC41-9210-71809C861DCC}" srcOrd="0" destOrd="0" presId="urn:microsoft.com/office/officeart/2005/8/layout/default"/>
    <dgm:cxn modelId="{3D06A1D8-68B3-0D4C-92DE-72BF650336E2}" type="presParOf" srcId="{9F45438D-97AB-AC41-9210-71809C861DCC}" destId="{8DB7DA05-4F59-4441-AA6E-8EFEBDAFAB0B}" srcOrd="0" destOrd="0" presId="urn:microsoft.com/office/officeart/2005/8/layout/default"/>
    <dgm:cxn modelId="{52A9D73C-6297-D44A-86FC-3E29AF81497B}" type="presParOf" srcId="{9F45438D-97AB-AC41-9210-71809C861DCC}" destId="{84F2123B-9E2B-2D4A-BFE2-DE5169A3B464}" srcOrd="1" destOrd="0" presId="urn:microsoft.com/office/officeart/2005/8/layout/default"/>
    <dgm:cxn modelId="{694EDA6F-5271-FB41-A5C8-7730FB403C9E}" type="presParOf" srcId="{9F45438D-97AB-AC41-9210-71809C861DCC}" destId="{90E5B503-29C7-7E4E-8C4F-FE9C87D6199B}" srcOrd="2" destOrd="0" presId="urn:microsoft.com/office/officeart/2005/8/layout/default"/>
    <dgm:cxn modelId="{E6E3B4AB-F890-FC46-856F-1D49420F573E}" type="presParOf" srcId="{9F45438D-97AB-AC41-9210-71809C861DCC}" destId="{CC7CD09A-D2BB-2147-B192-6F717C71327B}" srcOrd="3" destOrd="0" presId="urn:microsoft.com/office/officeart/2005/8/layout/default"/>
    <dgm:cxn modelId="{EBAB7CB0-DC87-FA49-A875-DF5F78F3DDA0}" type="presParOf" srcId="{9F45438D-97AB-AC41-9210-71809C861DCC}" destId="{F96629DC-82AB-D54D-A1C1-BB09A02A78EB}" srcOrd="4" destOrd="0" presId="urn:microsoft.com/office/officeart/2005/8/layout/default"/>
    <dgm:cxn modelId="{DF7264B9-91A2-5F4D-AEF7-BD8FD536B00C}" type="presParOf" srcId="{9F45438D-97AB-AC41-9210-71809C861DCC}" destId="{594F4E35-8AC1-1240-B679-95E2612B6F79}" srcOrd="5" destOrd="0" presId="urn:microsoft.com/office/officeart/2005/8/layout/default"/>
    <dgm:cxn modelId="{C9894616-8E34-724B-89CF-6953113B574E}" type="presParOf" srcId="{9F45438D-97AB-AC41-9210-71809C861DCC}" destId="{E1FCC537-48DE-5C45-A96A-AA5BD452C382}" srcOrd="6" destOrd="0" presId="urn:microsoft.com/office/officeart/2005/8/layout/default"/>
    <dgm:cxn modelId="{E8E22F25-FDDC-344B-A648-1EB84FCADDEC}" type="presParOf" srcId="{9F45438D-97AB-AC41-9210-71809C861DCC}" destId="{2125BFE5-1329-7946-9FAF-A01EAF209C79}" srcOrd="7" destOrd="0" presId="urn:microsoft.com/office/officeart/2005/8/layout/default"/>
    <dgm:cxn modelId="{7FBC9C6C-E516-EF41-A541-F7BE0C4E8838}" type="presParOf" srcId="{9F45438D-97AB-AC41-9210-71809C861DCC}" destId="{9E992672-066F-3946-9BD8-C26FD37FD388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BA53A54-3128-BE42-AF1E-17E1B0936779}" type="doc">
      <dgm:prSet loTypeId="urn:microsoft.com/office/officeart/2005/8/layout/defaul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BE93268F-487A-9E4F-9878-A913DF57A21F}">
      <dgm:prSet phldrT="[Tekst]" custT="1"/>
      <dgm:spPr/>
      <dgm:t>
        <a:bodyPr/>
        <a:lstStyle/>
        <a:p>
          <a:r>
            <a:rPr lang="pl-PL" sz="2800" b="1" dirty="0">
              <a:latin typeface="Candara" panose="020E0502030303020204" pitchFamily="34" charset="0"/>
            </a:rPr>
            <a:t>Rozmowy z dzieckiem wzmagają lęk</a:t>
          </a:r>
        </a:p>
      </dgm:t>
    </dgm:pt>
    <dgm:pt modelId="{4EA10765-BE2F-A745-B76A-2C8EA2A6235B}" type="parTrans" cxnId="{6876BB27-FC4A-C247-A0F8-33EBDAAF5A86}">
      <dgm:prSet/>
      <dgm:spPr/>
      <dgm:t>
        <a:bodyPr/>
        <a:lstStyle/>
        <a:p>
          <a:endParaRPr lang="pl-PL"/>
        </a:p>
      </dgm:t>
    </dgm:pt>
    <dgm:pt modelId="{0E53B472-79A4-6F45-A853-2B0732991234}" type="sibTrans" cxnId="{6876BB27-FC4A-C247-A0F8-33EBDAAF5A86}">
      <dgm:prSet/>
      <dgm:spPr/>
      <dgm:t>
        <a:bodyPr/>
        <a:lstStyle/>
        <a:p>
          <a:endParaRPr lang="pl-PL"/>
        </a:p>
      </dgm:t>
    </dgm:pt>
    <dgm:pt modelId="{14A7D31C-1180-4746-8528-06D6EE50C17E}">
      <dgm:prSet phldrT="[Tekst]" custT="1"/>
      <dgm:spPr/>
      <dgm:t>
        <a:bodyPr/>
        <a:lstStyle/>
        <a:p>
          <a:r>
            <a:rPr lang="pl-PL" sz="2800" b="1" dirty="0">
              <a:latin typeface="Candara" panose="020E0502030303020204" pitchFamily="34" charset="0"/>
            </a:rPr>
            <a:t>Rodzice modelują zachowania lękowe</a:t>
          </a:r>
        </a:p>
      </dgm:t>
    </dgm:pt>
    <dgm:pt modelId="{16F0451A-0E84-A046-85DD-25A04E16A704}" type="parTrans" cxnId="{4D0A784D-AA99-5347-AD0B-BABD871A3FFA}">
      <dgm:prSet/>
      <dgm:spPr/>
      <dgm:t>
        <a:bodyPr/>
        <a:lstStyle/>
        <a:p>
          <a:endParaRPr lang="pl-PL"/>
        </a:p>
      </dgm:t>
    </dgm:pt>
    <dgm:pt modelId="{B11F171B-D0EA-0C45-9030-446E476C4A3E}" type="sibTrans" cxnId="{4D0A784D-AA99-5347-AD0B-BABD871A3FFA}">
      <dgm:prSet/>
      <dgm:spPr/>
      <dgm:t>
        <a:bodyPr/>
        <a:lstStyle/>
        <a:p>
          <a:endParaRPr lang="pl-PL"/>
        </a:p>
      </dgm:t>
    </dgm:pt>
    <dgm:pt modelId="{9735F8C2-399C-6A45-9878-2334FA4A884D}">
      <dgm:prSet phldrT="[Tekst]" custT="1"/>
      <dgm:spPr/>
      <dgm:t>
        <a:bodyPr/>
        <a:lstStyle/>
        <a:p>
          <a:r>
            <a:rPr lang="pl-PL" sz="2800" b="1" dirty="0">
              <a:latin typeface="Candara" panose="020E0502030303020204" pitchFamily="34" charset="0"/>
            </a:rPr>
            <a:t>Rodzice przejawiają zachowania nadmiernie kontrolujące </a:t>
          </a:r>
          <a:br>
            <a:rPr lang="pl-PL" sz="2800" b="1" dirty="0">
              <a:latin typeface="Candara" panose="020E0502030303020204" pitchFamily="34" charset="0"/>
            </a:rPr>
          </a:br>
          <a:r>
            <a:rPr lang="pl-PL" sz="2800" b="1" dirty="0">
              <a:latin typeface="Candara" panose="020E0502030303020204" pitchFamily="34" charset="0"/>
            </a:rPr>
            <a:t>i nadopiekuńcze</a:t>
          </a:r>
        </a:p>
      </dgm:t>
    </dgm:pt>
    <dgm:pt modelId="{CEE4F4F6-AA03-6D4B-9546-DFAA8F3484FF}" type="parTrans" cxnId="{A724DD7C-EA4A-E54F-98F2-65979BE7DF72}">
      <dgm:prSet/>
      <dgm:spPr/>
      <dgm:t>
        <a:bodyPr/>
        <a:lstStyle/>
        <a:p>
          <a:endParaRPr lang="pl-PL"/>
        </a:p>
      </dgm:t>
    </dgm:pt>
    <dgm:pt modelId="{DAF22761-1D34-E24B-8759-D9B5887775BB}" type="sibTrans" cxnId="{A724DD7C-EA4A-E54F-98F2-65979BE7DF72}">
      <dgm:prSet/>
      <dgm:spPr/>
      <dgm:t>
        <a:bodyPr/>
        <a:lstStyle/>
        <a:p>
          <a:endParaRPr lang="pl-PL"/>
        </a:p>
      </dgm:t>
    </dgm:pt>
    <dgm:pt modelId="{21057746-E0D3-EC48-B1F4-4D63A2D1D16C}">
      <dgm:prSet phldrT="[Tekst]" custT="1"/>
      <dgm:spPr/>
      <dgm:t>
        <a:bodyPr/>
        <a:lstStyle/>
        <a:p>
          <a:r>
            <a:rPr lang="pl-PL" sz="2600" b="1" dirty="0">
              <a:latin typeface="Candara" panose="020E0502030303020204" pitchFamily="34" charset="0"/>
            </a:rPr>
            <a:t>Rodzice interpretują potencjalnie obojętne sytuacje jako zagrażające </a:t>
          </a:r>
          <a:br>
            <a:rPr lang="pl-PL" sz="2600" b="1" dirty="0">
              <a:latin typeface="Candara" panose="020E0502030303020204" pitchFamily="34" charset="0"/>
            </a:rPr>
          </a:br>
          <a:r>
            <a:rPr lang="pl-PL" sz="2600" b="0" dirty="0">
              <a:latin typeface="Candara" panose="020E0502030303020204" pitchFamily="34" charset="0"/>
            </a:rPr>
            <a:t>(potęgowanie reakcji unikających pod wpływem rodziny)</a:t>
          </a:r>
        </a:p>
      </dgm:t>
    </dgm:pt>
    <dgm:pt modelId="{6433AACC-99E5-D147-B0F9-842364D52081}" type="parTrans" cxnId="{04E4ED66-E2AD-AD4C-85F7-640D88AE0A8F}">
      <dgm:prSet/>
      <dgm:spPr/>
      <dgm:t>
        <a:bodyPr/>
        <a:lstStyle/>
        <a:p>
          <a:endParaRPr lang="pl-PL"/>
        </a:p>
      </dgm:t>
    </dgm:pt>
    <dgm:pt modelId="{E028B883-91CD-D940-862F-B8820D0962E2}" type="sibTrans" cxnId="{04E4ED66-E2AD-AD4C-85F7-640D88AE0A8F}">
      <dgm:prSet/>
      <dgm:spPr/>
      <dgm:t>
        <a:bodyPr/>
        <a:lstStyle/>
        <a:p>
          <a:endParaRPr lang="pl-PL"/>
        </a:p>
      </dgm:t>
    </dgm:pt>
    <dgm:pt modelId="{ACFDDEBF-8702-274E-A34C-0EC99FB54F24}">
      <dgm:prSet phldrT="[Tekst]" custT="1"/>
      <dgm:spPr/>
      <dgm:t>
        <a:bodyPr/>
        <a:lstStyle/>
        <a:p>
          <a:r>
            <a:rPr lang="pl-PL" sz="2600" b="1" dirty="0">
              <a:latin typeface="Candara" panose="020E0502030303020204" pitchFamily="34" charset="0"/>
            </a:rPr>
            <a:t>Rodzice ograniczają autonomię dzieci lękowych i ingerują w rozwiązywanie sytuacji problemowych</a:t>
          </a:r>
        </a:p>
      </dgm:t>
    </dgm:pt>
    <dgm:pt modelId="{7E806BE1-DF54-8949-B996-071C24FA7B37}" type="parTrans" cxnId="{F6CD31EA-9CA1-A341-83F8-D77D6BEE45B0}">
      <dgm:prSet/>
      <dgm:spPr/>
      <dgm:t>
        <a:bodyPr/>
        <a:lstStyle/>
        <a:p>
          <a:endParaRPr lang="pl-PL"/>
        </a:p>
      </dgm:t>
    </dgm:pt>
    <dgm:pt modelId="{18D3FF77-80BF-584E-B9A2-63D77F450BF9}" type="sibTrans" cxnId="{F6CD31EA-9CA1-A341-83F8-D77D6BEE45B0}">
      <dgm:prSet/>
      <dgm:spPr/>
      <dgm:t>
        <a:bodyPr/>
        <a:lstStyle/>
        <a:p>
          <a:endParaRPr lang="pl-PL"/>
        </a:p>
      </dgm:t>
    </dgm:pt>
    <dgm:pt modelId="{9F45438D-97AB-AC41-9210-71809C861DCC}" type="pres">
      <dgm:prSet presAssocID="{CBA53A54-3128-BE42-AF1E-17E1B0936779}" presName="diagram" presStyleCnt="0">
        <dgm:presLayoutVars>
          <dgm:dir/>
          <dgm:resizeHandles val="exact"/>
        </dgm:presLayoutVars>
      </dgm:prSet>
      <dgm:spPr/>
    </dgm:pt>
    <dgm:pt modelId="{8DB7DA05-4F59-4441-AA6E-8EFEBDAFAB0B}" type="pres">
      <dgm:prSet presAssocID="{BE93268F-487A-9E4F-9878-A913DF57A21F}" presName="node" presStyleLbl="node1" presStyleIdx="0" presStyleCnt="5">
        <dgm:presLayoutVars>
          <dgm:bulletEnabled val="1"/>
        </dgm:presLayoutVars>
      </dgm:prSet>
      <dgm:spPr/>
    </dgm:pt>
    <dgm:pt modelId="{84F2123B-9E2B-2D4A-BFE2-DE5169A3B464}" type="pres">
      <dgm:prSet presAssocID="{0E53B472-79A4-6F45-A853-2B0732991234}" presName="sibTrans" presStyleCnt="0"/>
      <dgm:spPr/>
    </dgm:pt>
    <dgm:pt modelId="{90E5B503-29C7-7E4E-8C4F-FE9C87D6199B}" type="pres">
      <dgm:prSet presAssocID="{14A7D31C-1180-4746-8528-06D6EE50C17E}" presName="node" presStyleLbl="node1" presStyleIdx="1" presStyleCnt="5">
        <dgm:presLayoutVars>
          <dgm:bulletEnabled val="1"/>
        </dgm:presLayoutVars>
      </dgm:prSet>
      <dgm:spPr/>
    </dgm:pt>
    <dgm:pt modelId="{CC7CD09A-D2BB-2147-B192-6F717C71327B}" type="pres">
      <dgm:prSet presAssocID="{B11F171B-D0EA-0C45-9030-446E476C4A3E}" presName="sibTrans" presStyleCnt="0"/>
      <dgm:spPr/>
    </dgm:pt>
    <dgm:pt modelId="{F96629DC-82AB-D54D-A1C1-BB09A02A78EB}" type="pres">
      <dgm:prSet presAssocID="{9735F8C2-399C-6A45-9878-2334FA4A884D}" presName="node" presStyleLbl="node1" presStyleIdx="2" presStyleCnt="5">
        <dgm:presLayoutVars>
          <dgm:bulletEnabled val="1"/>
        </dgm:presLayoutVars>
      </dgm:prSet>
      <dgm:spPr/>
    </dgm:pt>
    <dgm:pt modelId="{594F4E35-8AC1-1240-B679-95E2612B6F79}" type="pres">
      <dgm:prSet presAssocID="{DAF22761-1D34-E24B-8759-D9B5887775BB}" presName="sibTrans" presStyleCnt="0"/>
      <dgm:spPr/>
    </dgm:pt>
    <dgm:pt modelId="{E1FCC537-48DE-5C45-A96A-AA5BD452C382}" type="pres">
      <dgm:prSet presAssocID="{21057746-E0D3-EC48-B1F4-4D63A2D1D16C}" presName="node" presStyleLbl="node1" presStyleIdx="3" presStyleCnt="5" custScaleX="121165">
        <dgm:presLayoutVars>
          <dgm:bulletEnabled val="1"/>
        </dgm:presLayoutVars>
      </dgm:prSet>
      <dgm:spPr/>
    </dgm:pt>
    <dgm:pt modelId="{2125BFE5-1329-7946-9FAF-A01EAF209C79}" type="pres">
      <dgm:prSet presAssocID="{E028B883-91CD-D940-862F-B8820D0962E2}" presName="sibTrans" presStyleCnt="0"/>
      <dgm:spPr/>
    </dgm:pt>
    <dgm:pt modelId="{9E992672-066F-3946-9BD8-C26FD37FD388}" type="pres">
      <dgm:prSet presAssocID="{ACFDDEBF-8702-274E-A34C-0EC99FB54F24}" presName="node" presStyleLbl="node1" presStyleIdx="4" presStyleCnt="5" custScaleX="120101">
        <dgm:presLayoutVars>
          <dgm:bulletEnabled val="1"/>
        </dgm:presLayoutVars>
      </dgm:prSet>
      <dgm:spPr/>
    </dgm:pt>
  </dgm:ptLst>
  <dgm:cxnLst>
    <dgm:cxn modelId="{C2426C25-6484-AD4B-B13A-2705BEA9B3B8}" type="presOf" srcId="{14A7D31C-1180-4746-8528-06D6EE50C17E}" destId="{90E5B503-29C7-7E4E-8C4F-FE9C87D6199B}" srcOrd="0" destOrd="0" presId="urn:microsoft.com/office/officeart/2005/8/layout/default"/>
    <dgm:cxn modelId="{6876BB27-FC4A-C247-A0F8-33EBDAAF5A86}" srcId="{CBA53A54-3128-BE42-AF1E-17E1B0936779}" destId="{BE93268F-487A-9E4F-9878-A913DF57A21F}" srcOrd="0" destOrd="0" parTransId="{4EA10765-BE2F-A745-B76A-2C8EA2A6235B}" sibTransId="{0E53B472-79A4-6F45-A853-2B0732991234}"/>
    <dgm:cxn modelId="{4D0A784D-AA99-5347-AD0B-BABD871A3FFA}" srcId="{CBA53A54-3128-BE42-AF1E-17E1B0936779}" destId="{14A7D31C-1180-4746-8528-06D6EE50C17E}" srcOrd="1" destOrd="0" parTransId="{16F0451A-0E84-A046-85DD-25A04E16A704}" sibTransId="{B11F171B-D0EA-0C45-9030-446E476C4A3E}"/>
    <dgm:cxn modelId="{04E4ED66-E2AD-AD4C-85F7-640D88AE0A8F}" srcId="{CBA53A54-3128-BE42-AF1E-17E1B0936779}" destId="{21057746-E0D3-EC48-B1F4-4D63A2D1D16C}" srcOrd="3" destOrd="0" parTransId="{6433AACC-99E5-D147-B0F9-842364D52081}" sibTransId="{E028B883-91CD-D940-862F-B8820D0962E2}"/>
    <dgm:cxn modelId="{434FF46C-9289-F442-868D-050B9AEAFC46}" type="presOf" srcId="{21057746-E0D3-EC48-B1F4-4D63A2D1D16C}" destId="{E1FCC537-48DE-5C45-A96A-AA5BD452C382}" srcOrd="0" destOrd="0" presId="urn:microsoft.com/office/officeart/2005/8/layout/default"/>
    <dgm:cxn modelId="{A724DD7C-EA4A-E54F-98F2-65979BE7DF72}" srcId="{CBA53A54-3128-BE42-AF1E-17E1B0936779}" destId="{9735F8C2-399C-6A45-9878-2334FA4A884D}" srcOrd="2" destOrd="0" parTransId="{CEE4F4F6-AA03-6D4B-9546-DFAA8F3484FF}" sibTransId="{DAF22761-1D34-E24B-8759-D9B5887775BB}"/>
    <dgm:cxn modelId="{2493BA80-ACCA-9A45-B7F1-BC0207234EBC}" type="presOf" srcId="{BE93268F-487A-9E4F-9878-A913DF57A21F}" destId="{8DB7DA05-4F59-4441-AA6E-8EFEBDAFAB0B}" srcOrd="0" destOrd="0" presId="urn:microsoft.com/office/officeart/2005/8/layout/default"/>
    <dgm:cxn modelId="{63CB5BBA-4CAB-5649-B267-30BB2257AF10}" type="presOf" srcId="{ACFDDEBF-8702-274E-A34C-0EC99FB54F24}" destId="{9E992672-066F-3946-9BD8-C26FD37FD388}" srcOrd="0" destOrd="0" presId="urn:microsoft.com/office/officeart/2005/8/layout/default"/>
    <dgm:cxn modelId="{354CDCBF-6A5C-2B4D-9925-79747DADE62E}" type="presOf" srcId="{9735F8C2-399C-6A45-9878-2334FA4A884D}" destId="{F96629DC-82AB-D54D-A1C1-BB09A02A78EB}" srcOrd="0" destOrd="0" presId="urn:microsoft.com/office/officeart/2005/8/layout/default"/>
    <dgm:cxn modelId="{F6CD31EA-9CA1-A341-83F8-D77D6BEE45B0}" srcId="{CBA53A54-3128-BE42-AF1E-17E1B0936779}" destId="{ACFDDEBF-8702-274E-A34C-0EC99FB54F24}" srcOrd="4" destOrd="0" parTransId="{7E806BE1-DF54-8949-B996-071C24FA7B37}" sibTransId="{18D3FF77-80BF-584E-B9A2-63D77F450BF9}"/>
    <dgm:cxn modelId="{C8CA0CFA-763A-544E-871E-31F30C57E2D3}" type="presOf" srcId="{CBA53A54-3128-BE42-AF1E-17E1B0936779}" destId="{9F45438D-97AB-AC41-9210-71809C861DCC}" srcOrd="0" destOrd="0" presId="urn:microsoft.com/office/officeart/2005/8/layout/default"/>
    <dgm:cxn modelId="{3D06A1D8-68B3-0D4C-92DE-72BF650336E2}" type="presParOf" srcId="{9F45438D-97AB-AC41-9210-71809C861DCC}" destId="{8DB7DA05-4F59-4441-AA6E-8EFEBDAFAB0B}" srcOrd="0" destOrd="0" presId="urn:microsoft.com/office/officeart/2005/8/layout/default"/>
    <dgm:cxn modelId="{52A9D73C-6297-D44A-86FC-3E29AF81497B}" type="presParOf" srcId="{9F45438D-97AB-AC41-9210-71809C861DCC}" destId="{84F2123B-9E2B-2D4A-BFE2-DE5169A3B464}" srcOrd="1" destOrd="0" presId="urn:microsoft.com/office/officeart/2005/8/layout/default"/>
    <dgm:cxn modelId="{694EDA6F-5271-FB41-A5C8-7730FB403C9E}" type="presParOf" srcId="{9F45438D-97AB-AC41-9210-71809C861DCC}" destId="{90E5B503-29C7-7E4E-8C4F-FE9C87D6199B}" srcOrd="2" destOrd="0" presId="urn:microsoft.com/office/officeart/2005/8/layout/default"/>
    <dgm:cxn modelId="{E6E3B4AB-F890-FC46-856F-1D49420F573E}" type="presParOf" srcId="{9F45438D-97AB-AC41-9210-71809C861DCC}" destId="{CC7CD09A-D2BB-2147-B192-6F717C71327B}" srcOrd="3" destOrd="0" presId="urn:microsoft.com/office/officeart/2005/8/layout/default"/>
    <dgm:cxn modelId="{EBAB7CB0-DC87-FA49-A875-DF5F78F3DDA0}" type="presParOf" srcId="{9F45438D-97AB-AC41-9210-71809C861DCC}" destId="{F96629DC-82AB-D54D-A1C1-BB09A02A78EB}" srcOrd="4" destOrd="0" presId="urn:microsoft.com/office/officeart/2005/8/layout/default"/>
    <dgm:cxn modelId="{DF7264B9-91A2-5F4D-AEF7-BD8FD536B00C}" type="presParOf" srcId="{9F45438D-97AB-AC41-9210-71809C861DCC}" destId="{594F4E35-8AC1-1240-B679-95E2612B6F79}" srcOrd="5" destOrd="0" presId="urn:microsoft.com/office/officeart/2005/8/layout/default"/>
    <dgm:cxn modelId="{C9894616-8E34-724B-89CF-6953113B574E}" type="presParOf" srcId="{9F45438D-97AB-AC41-9210-71809C861DCC}" destId="{E1FCC537-48DE-5C45-A96A-AA5BD452C382}" srcOrd="6" destOrd="0" presId="urn:microsoft.com/office/officeart/2005/8/layout/default"/>
    <dgm:cxn modelId="{E8E22F25-FDDC-344B-A648-1EB84FCADDEC}" type="presParOf" srcId="{9F45438D-97AB-AC41-9210-71809C861DCC}" destId="{2125BFE5-1329-7946-9FAF-A01EAF209C79}" srcOrd="7" destOrd="0" presId="urn:microsoft.com/office/officeart/2005/8/layout/default"/>
    <dgm:cxn modelId="{7FBC9C6C-E516-EF41-A541-F7BE0C4E8838}" type="presParOf" srcId="{9F45438D-97AB-AC41-9210-71809C861DCC}" destId="{9E992672-066F-3946-9BD8-C26FD37FD388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5F06950-2983-F44F-922B-DF0891BC7199}" type="doc">
      <dgm:prSet loTypeId="urn:microsoft.com/office/officeart/2005/8/layout/vList3" loCatId="" qsTypeId="urn:microsoft.com/office/officeart/2005/8/quickstyle/simple1" qsCatId="simple" csTypeId="urn:microsoft.com/office/officeart/2005/8/colors/accent1_2" csCatId="accent1" phldr="1"/>
      <dgm:spPr/>
    </dgm:pt>
    <dgm:pt modelId="{4B2417FC-7BAC-B747-BE0A-22CEF613CD4E}">
      <dgm:prSet phldrT="[Tekst]" custT="1"/>
      <dgm:spPr/>
      <dgm:t>
        <a:bodyPr/>
        <a:lstStyle/>
        <a:p>
          <a:r>
            <a:rPr lang="pl-PL" sz="3200" b="1" dirty="0">
              <a:latin typeface="Candara" panose="020E0502030303020204" pitchFamily="34" charset="0"/>
            </a:rPr>
            <a:t>Przeceniają niebezpieczeństwo </a:t>
          </a:r>
          <a:br>
            <a:rPr lang="pl-PL" sz="3200" b="1" dirty="0">
              <a:latin typeface="Candara" panose="020E0502030303020204" pitchFamily="34" charset="0"/>
            </a:rPr>
          </a:br>
          <a:r>
            <a:rPr lang="pl-PL" sz="3200" b="1" dirty="0">
              <a:latin typeface="Candara" panose="020E0502030303020204" pitchFamily="34" charset="0"/>
            </a:rPr>
            <a:t>– fiksacja na nim</a:t>
          </a:r>
        </a:p>
      </dgm:t>
    </dgm:pt>
    <dgm:pt modelId="{2334B3B3-4A4B-E146-9CA1-AB00CDC922B0}" type="parTrans" cxnId="{90DAE486-157A-3045-A66C-8BBC4DBB89DF}">
      <dgm:prSet/>
      <dgm:spPr/>
      <dgm:t>
        <a:bodyPr/>
        <a:lstStyle/>
        <a:p>
          <a:endParaRPr lang="pl-PL"/>
        </a:p>
      </dgm:t>
    </dgm:pt>
    <dgm:pt modelId="{6F181BB0-7435-8C4B-9B59-767BEAA60C94}" type="sibTrans" cxnId="{90DAE486-157A-3045-A66C-8BBC4DBB89DF}">
      <dgm:prSet/>
      <dgm:spPr/>
      <dgm:t>
        <a:bodyPr/>
        <a:lstStyle/>
        <a:p>
          <a:endParaRPr lang="pl-PL"/>
        </a:p>
      </dgm:t>
    </dgm:pt>
    <dgm:pt modelId="{40C64472-6734-C046-8F81-075A61B2B708}">
      <dgm:prSet phldrT="[Tekst]" custT="1"/>
      <dgm:spPr/>
      <dgm:t>
        <a:bodyPr/>
        <a:lstStyle/>
        <a:p>
          <a:r>
            <a:rPr lang="pl-PL" sz="3200" b="1" dirty="0"/>
            <a:t> </a:t>
          </a:r>
          <a:r>
            <a:rPr lang="pl-PL" sz="3200" b="1" dirty="0">
              <a:latin typeface="Candara" panose="020E0502030303020204" pitchFamily="34" charset="0"/>
            </a:rPr>
            <a:t>Nie doceniają indywidualnej zdolności radzenia dobie</a:t>
          </a:r>
        </a:p>
      </dgm:t>
    </dgm:pt>
    <dgm:pt modelId="{39A0A79D-9D7C-A44E-AC9B-9FA56FAAC364}" type="parTrans" cxnId="{1DA3F4E1-A468-624F-BE29-CCA562769620}">
      <dgm:prSet/>
      <dgm:spPr/>
      <dgm:t>
        <a:bodyPr/>
        <a:lstStyle/>
        <a:p>
          <a:endParaRPr lang="pl-PL"/>
        </a:p>
      </dgm:t>
    </dgm:pt>
    <dgm:pt modelId="{997F5B9A-73B1-874A-A598-5263990765FB}" type="sibTrans" cxnId="{1DA3F4E1-A468-624F-BE29-CCA562769620}">
      <dgm:prSet/>
      <dgm:spPr/>
      <dgm:t>
        <a:bodyPr/>
        <a:lstStyle/>
        <a:p>
          <a:endParaRPr lang="pl-PL"/>
        </a:p>
      </dgm:t>
    </dgm:pt>
    <dgm:pt modelId="{3AFD8FE6-4817-9D46-BF6A-4A2BEDB6D746}">
      <dgm:prSet phldrT="[Tekst]" custT="1"/>
      <dgm:spPr/>
      <dgm:t>
        <a:bodyPr/>
        <a:lstStyle/>
        <a:p>
          <a:r>
            <a:rPr lang="pl-PL" sz="3200" b="1" dirty="0">
              <a:latin typeface="Candara" panose="020E0502030303020204" pitchFamily="34" charset="0"/>
            </a:rPr>
            <a:t>Nie wypracowali wystarczającego repertuaru strategii radzenia sobie, mają słabą zdolność </a:t>
          </a:r>
          <a:r>
            <a:rPr lang="pl-PL" sz="3200" b="1" dirty="0" err="1">
              <a:latin typeface="Candara" panose="020E0502030303020204" pitchFamily="34" charset="0"/>
            </a:rPr>
            <a:t>samokojenia</a:t>
          </a:r>
          <a:r>
            <a:rPr lang="pl-PL" sz="3200" b="1" dirty="0">
              <a:latin typeface="Candara" panose="020E0502030303020204" pitchFamily="34" charset="0"/>
            </a:rPr>
            <a:t> </a:t>
          </a:r>
        </a:p>
      </dgm:t>
    </dgm:pt>
    <dgm:pt modelId="{15ED59E2-DA40-294C-9B55-7D750913BB87}" type="parTrans" cxnId="{BACC80F0-BCF4-A949-BFC4-FE64FA1AF727}">
      <dgm:prSet/>
      <dgm:spPr/>
      <dgm:t>
        <a:bodyPr/>
        <a:lstStyle/>
        <a:p>
          <a:endParaRPr lang="pl-PL"/>
        </a:p>
      </dgm:t>
    </dgm:pt>
    <dgm:pt modelId="{6F0835C8-4245-6A4F-B33B-E3845FAC2F1B}" type="sibTrans" cxnId="{BACC80F0-BCF4-A949-BFC4-FE64FA1AF727}">
      <dgm:prSet/>
      <dgm:spPr/>
      <dgm:t>
        <a:bodyPr/>
        <a:lstStyle/>
        <a:p>
          <a:endParaRPr lang="pl-PL"/>
        </a:p>
      </dgm:t>
    </dgm:pt>
    <dgm:pt modelId="{59DC22DA-3A94-E441-BF7F-0463F17C0C85}" type="pres">
      <dgm:prSet presAssocID="{E5F06950-2983-F44F-922B-DF0891BC7199}" presName="linearFlow" presStyleCnt="0">
        <dgm:presLayoutVars>
          <dgm:dir/>
          <dgm:resizeHandles val="exact"/>
        </dgm:presLayoutVars>
      </dgm:prSet>
      <dgm:spPr/>
    </dgm:pt>
    <dgm:pt modelId="{FA5E238A-93FD-0A47-9352-724F05CED254}" type="pres">
      <dgm:prSet presAssocID="{4B2417FC-7BAC-B747-BE0A-22CEF613CD4E}" presName="composite" presStyleCnt="0"/>
      <dgm:spPr/>
    </dgm:pt>
    <dgm:pt modelId="{4A0AFEAB-62F3-AC4A-8AE4-6DE68C25BC5C}" type="pres">
      <dgm:prSet presAssocID="{4B2417FC-7BAC-B747-BE0A-22CEF613CD4E}" presName="imgShp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4BB3A570-C238-8542-B1CE-BA5745095E02}" type="pres">
      <dgm:prSet presAssocID="{4B2417FC-7BAC-B747-BE0A-22CEF613CD4E}" presName="txShp" presStyleLbl="node1" presStyleIdx="0" presStyleCnt="3">
        <dgm:presLayoutVars>
          <dgm:bulletEnabled val="1"/>
        </dgm:presLayoutVars>
      </dgm:prSet>
      <dgm:spPr/>
    </dgm:pt>
    <dgm:pt modelId="{3DE7CF0B-AEDA-F746-B926-358F3377FC1A}" type="pres">
      <dgm:prSet presAssocID="{6F181BB0-7435-8C4B-9B59-767BEAA60C94}" presName="spacing" presStyleCnt="0"/>
      <dgm:spPr/>
    </dgm:pt>
    <dgm:pt modelId="{AC5CF2F2-09AC-AC42-BE7F-0FFAE2B09C66}" type="pres">
      <dgm:prSet presAssocID="{40C64472-6734-C046-8F81-075A61B2B708}" presName="composite" presStyleCnt="0"/>
      <dgm:spPr/>
    </dgm:pt>
    <dgm:pt modelId="{E528F4ED-F43C-E54A-AA0B-D3FEED3D7807}" type="pres">
      <dgm:prSet presAssocID="{40C64472-6734-C046-8F81-075A61B2B708}" presName="imgShp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5683449A-311C-974E-8B15-C0A16CD59783}" type="pres">
      <dgm:prSet presAssocID="{40C64472-6734-C046-8F81-075A61B2B708}" presName="txShp" presStyleLbl="node1" presStyleIdx="1" presStyleCnt="3" custScaleX="102824">
        <dgm:presLayoutVars>
          <dgm:bulletEnabled val="1"/>
        </dgm:presLayoutVars>
      </dgm:prSet>
      <dgm:spPr/>
    </dgm:pt>
    <dgm:pt modelId="{8DDBA677-CBB5-1E46-8C1F-7BFBDD8164B8}" type="pres">
      <dgm:prSet presAssocID="{997F5B9A-73B1-874A-A598-5263990765FB}" presName="spacing" presStyleCnt="0"/>
      <dgm:spPr/>
    </dgm:pt>
    <dgm:pt modelId="{1E0BAEF3-10A9-934F-949D-8B53BA4D7199}" type="pres">
      <dgm:prSet presAssocID="{3AFD8FE6-4817-9D46-BF6A-4A2BEDB6D746}" presName="composite" presStyleCnt="0"/>
      <dgm:spPr/>
    </dgm:pt>
    <dgm:pt modelId="{CE59CFBF-BC05-CE42-AE9A-6EB34B4348C7}" type="pres">
      <dgm:prSet presAssocID="{3AFD8FE6-4817-9D46-BF6A-4A2BEDB6D746}" presName="imgShp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3D1DBC7F-14C0-E244-9D03-2F22028DE875}" type="pres">
      <dgm:prSet presAssocID="{3AFD8FE6-4817-9D46-BF6A-4A2BEDB6D746}" presName="txShp" presStyleLbl="node1" presStyleIdx="2" presStyleCnt="3">
        <dgm:presLayoutVars>
          <dgm:bulletEnabled val="1"/>
        </dgm:presLayoutVars>
      </dgm:prSet>
      <dgm:spPr/>
    </dgm:pt>
  </dgm:ptLst>
  <dgm:cxnLst>
    <dgm:cxn modelId="{21BAC837-2C65-CF4A-87AD-C3885454B878}" type="presOf" srcId="{4B2417FC-7BAC-B747-BE0A-22CEF613CD4E}" destId="{4BB3A570-C238-8542-B1CE-BA5745095E02}" srcOrd="0" destOrd="0" presId="urn:microsoft.com/office/officeart/2005/8/layout/vList3"/>
    <dgm:cxn modelId="{B5864A79-63D0-2049-B27D-4978697B3612}" type="presOf" srcId="{40C64472-6734-C046-8F81-075A61B2B708}" destId="{5683449A-311C-974E-8B15-C0A16CD59783}" srcOrd="0" destOrd="0" presId="urn:microsoft.com/office/officeart/2005/8/layout/vList3"/>
    <dgm:cxn modelId="{90DAE486-157A-3045-A66C-8BBC4DBB89DF}" srcId="{E5F06950-2983-F44F-922B-DF0891BC7199}" destId="{4B2417FC-7BAC-B747-BE0A-22CEF613CD4E}" srcOrd="0" destOrd="0" parTransId="{2334B3B3-4A4B-E146-9CA1-AB00CDC922B0}" sibTransId="{6F181BB0-7435-8C4B-9B59-767BEAA60C94}"/>
    <dgm:cxn modelId="{526DA3E1-FCD1-2146-895D-A2957E0C04C7}" type="presOf" srcId="{3AFD8FE6-4817-9D46-BF6A-4A2BEDB6D746}" destId="{3D1DBC7F-14C0-E244-9D03-2F22028DE875}" srcOrd="0" destOrd="0" presId="urn:microsoft.com/office/officeart/2005/8/layout/vList3"/>
    <dgm:cxn modelId="{1DA3F4E1-A468-624F-BE29-CCA562769620}" srcId="{E5F06950-2983-F44F-922B-DF0891BC7199}" destId="{40C64472-6734-C046-8F81-075A61B2B708}" srcOrd="1" destOrd="0" parTransId="{39A0A79D-9D7C-A44E-AC9B-9FA56FAAC364}" sibTransId="{997F5B9A-73B1-874A-A598-5263990765FB}"/>
    <dgm:cxn modelId="{BACC80F0-BCF4-A949-BFC4-FE64FA1AF727}" srcId="{E5F06950-2983-F44F-922B-DF0891BC7199}" destId="{3AFD8FE6-4817-9D46-BF6A-4A2BEDB6D746}" srcOrd="2" destOrd="0" parTransId="{15ED59E2-DA40-294C-9B55-7D750913BB87}" sibTransId="{6F0835C8-4245-6A4F-B33B-E3845FAC2F1B}"/>
    <dgm:cxn modelId="{91F998F6-A04E-2D4D-8018-C3600624CDC6}" type="presOf" srcId="{E5F06950-2983-F44F-922B-DF0891BC7199}" destId="{59DC22DA-3A94-E441-BF7F-0463F17C0C85}" srcOrd="0" destOrd="0" presId="urn:microsoft.com/office/officeart/2005/8/layout/vList3"/>
    <dgm:cxn modelId="{DA279E9A-8E14-7B44-A168-6AFD9C54237E}" type="presParOf" srcId="{59DC22DA-3A94-E441-BF7F-0463F17C0C85}" destId="{FA5E238A-93FD-0A47-9352-724F05CED254}" srcOrd="0" destOrd="0" presId="urn:microsoft.com/office/officeart/2005/8/layout/vList3"/>
    <dgm:cxn modelId="{39B3A7A1-E740-3E49-9932-8C121A266CC2}" type="presParOf" srcId="{FA5E238A-93FD-0A47-9352-724F05CED254}" destId="{4A0AFEAB-62F3-AC4A-8AE4-6DE68C25BC5C}" srcOrd="0" destOrd="0" presId="urn:microsoft.com/office/officeart/2005/8/layout/vList3"/>
    <dgm:cxn modelId="{3AA1F2ED-0353-5C4B-A2AC-544D0B66517A}" type="presParOf" srcId="{FA5E238A-93FD-0A47-9352-724F05CED254}" destId="{4BB3A570-C238-8542-B1CE-BA5745095E02}" srcOrd="1" destOrd="0" presId="urn:microsoft.com/office/officeart/2005/8/layout/vList3"/>
    <dgm:cxn modelId="{0B39A92E-3EE1-3E4B-9BD5-02B358136554}" type="presParOf" srcId="{59DC22DA-3A94-E441-BF7F-0463F17C0C85}" destId="{3DE7CF0B-AEDA-F746-B926-358F3377FC1A}" srcOrd="1" destOrd="0" presId="urn:microsoft.com/office/officeart/2005/8/layout/vList3"/>
    <dgm:cxn modelId="{3722390E-E25B-F642-A071-22981E3E6F5E}" type="presParOf" srcId="{59DC22DA-3A94-E441-BF7F-0463F17C0C85}" destId="{AC5CF2F2-09AC-AC42-BE7F-0FFAE2B09C66}" srcOrd="2" destOrd="0" presId="urn:microsoft.com/office/officeart/2005/8/layout/vList3"/>
    <dgm:cxn modelId="{FECB46C4-7E48-2840-AC7B-54A2A8108EB8}" type="presParOf" srcId="{AC5CF2F2-09AC-AC42-BE7F-0FFAE2B09C66}" destId="{E528F4ED-F43C-E54A-AA0B-D3FEED3D7807}" srcOrd="0" destOrd="0" presId="urn:microsoft.com/office/officeart/2005/8/layout/vList3"/>
    <dgm:cxn modelId="{64E0D389-38FC-7948-A64E-6F0EB0F47B26}" type="presParOf" srcId="{AC5CF2F2-09AC-AC42-BE7F-0FFAE2B09C66}" destId="{5683449A-311C-974E-8B15-C0A16CD59783}" srcOrd="1" destOrd="0" presId="urn:microsoft.com/office/officeart/2005/8/layout/vList3"/>
    <dgm:cxn modelId="{D9184027-6B38-0349-87E0-881D8E430F35}" type="presParOf" srcId="{59DC22DA-3A94-E441-BF7F-0463F17C0C85}" destId="{8DDBA677-CBB5-1E46-8C1F-7BFBDD8164B8}" srcOrd="3" destOrd="0" presId="urn:microsoft.com/office/officeart/2005/8/layout/vList3"/>
    <dgm:cxn modelId="{576C4788-EA8D-E94E-AAB3-F2ED89962DE1}" type="presParOf" srcId="{59DC22DA-3A94-E441-BF7F-0463F17C0C85}" destId="{1E0BAEF3-10A9-934F-949D-8B53BA4D7199}" srcOrd="4" destOrd="0" presId="urn:microsoft.com/office/officeart/2005/8/layout/vList3"/>
    <dgm:cxn modelId="{83544161-6EEA-5342-9FD7-DF2AAEF8C29B}" type="presParOf" srcId="{1E0BAEF3-10A9-934F-949D-8B53BA4D7199}" destId="{CE59CFBF-BC05-CE42-AE9A-6EB34B4348C7}" srcOrd="0" destOrd="0" presId="urn:microsoft.com/office/officeart/2005/8/layout/vList3"/>
    <dgm:cxn modelId="{2D4DE6CB-5488-D844-AE4D-E0693B5B4F1B}" type="presParOf" srcId="{1E0BAEF3-10A9-934F-949D-8B53BA4D7199}" destId="{3D1DBC7F-14C0-E244-9D03-2F22028DE87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5F06950-2983-F44F-922B-DF0891BC7199}" type="doc">
      <dgm:prSet loTypeId="urn:microsoft.com/office/officeart/2005/8/layout/vList3" loCatId="" qsTypeId="urn:microsoft.com/office/officeart/2005/8/quickstyle/simple1" qsCatId="simple" csTypeId="urn:microsoft.com/office/officeart/2005/8/colors/accent1_2" csCatId="accent1" phldr="1"/>
      <dgm:spPr/>
    </dgm:pt>
    <dgm:pt modelId="{4B2417FC-7BAC-B747-BE0A-22CEF613CD4E}">
      <dgm:prSet phldrT="[Tekst]" custT="1"/>
      <dgm:spPr/>
      <dgm:t>
        <a:bodyPr/>
        <a:lstStyle/>
        <a:p>
          <a:r>
            <a:rPr lang="pl-PL" sz="3200" b="1" dirty="0">
              <a:latin typeface="Candara" panose="020E0502030303020204" pitchFamily="34" charset="0"/>
            </a:rPr>
            <a:t>Nie wolno się bać. Lęk to oznaka szaleństwa</a:t>
          </a:r>
        </a:p>
      </dgm:t>
    </dgm:pt>
    <dgm:pt modelId="{2334B3B3-4A4B-E146-9CA1-AB00CDC922B0}" type="parTrans" cxnId="{90DAE486-157A-3045-A66C-8BBC4DBB89DF}">
      <dgm:prSet/>
      <dgm:spPr/>
      <dgm:t>
        <a:bodyPr/>
        <a:lstStyle/>
        <a:p>
          <a:endParaRPr lang="pl-PL"/>
        </a:p>
      </dgm:t>
    </dgm:pt>
    <dgm:pt modelId="{6F181BB0-7435-8C4B-9B59-767BEAA60C94}" type="sibTrans" cxnId="{90DAE486-157A-3045-A66C-8BBC4DBB89DF}">
      <dgm:prSet/>
      <dgm:spPr/>
      <dgm:t>
        <a:bodyPr/>
        <a:lstStyle/>
        <a:p>
          <a:endParaRPr lang="pl-PL"/>
        </a:p>
      </dgm:t>
    </dgm:pt>
    <dgm:pt modelId="{40C64472-6734-C046-8F81-075A61B2B708}">
      <dgm:prSet phldrT="[Tekst]" custT="1"/>
      <dgm:spPr/>
      <dgm:t>
        <a:bodyPr/>
        <a:lstStyle/>
        <a:p>
          <a:r>
            <a:rPr lang="pl-PL" sz="3200" b="1" dirty="0"/>
            <a:t> </a:t>
          </a:r>
          <a:r>
            <a:rPr lang="pl-PL" sz="3200" b="1" dirty="0">
              <a:latin typeface="Candara" panose="020E0502030303020204" pitchFamily="34" charset="0"/>
            </a:rPr>
            <a:t>Trzeba się bać. Jeżeli się lękam, to mogę </a:t>
          </a:r>
          <a:r>
            <a:rPr lang="pl-PL" sz="3200" b="1" dirty="0" err="1">
              <a:latin typeface="Candara" panose="020E0502030303020204" pitchFamily="34" charset="0"/>
            </a:rPr>
            <a:t>zapbiec</a:t>
          </a:r>
          <a:r>
            <a:rPr lang="pl-PL" sz="3200" b="1" dirty="0">
              <a:latin typeface="Candara" panose="020E0502030303020204" pitchFamily="34" charset="0"/>
            </a:rPr>
            <a:t> niebezpieczeństwu</a:t>
          </a:r>
        </a:p>
      </dgm:t>
    </dgm:pt>
    <dgm:pt modelId="{39A0A79D-9D7C-A44E-AC9B-9FA56FAAC364}" type="parTrans" cxnId="{1DA3F4E1-A468-624F-BE29-CCA562769620}">
      <dgm:prSet/>
      <dgm:spPr/>
      <dgm:t>
        <a:bodyPr/>
        <a:lstStyle/>
        <a:p>
          <a:endParaRPr lang="pl-PL"/>
        </a:p>
      </dgm:t>
    </dgm:pt>
    <dgm:pt modelId="{997F5B9A-73B1-874A-A598-5263990765FB}" type="sibTrans" cxnId="{1DA3F4E1-A468-624F-BE29-CCA562769620}">
      <dgm:prSet/>
      <dgm:spPr/>
      <dgm:t>
        <a:bodyPr/>
        <a:lstStyle/>
        <a:p>
          <a:endParaRPr lang="pl-PL"/>
        </a:p>
      </dgm:t>
    </dgm:pt>
    <dgm:pt modelId="{3AFD8FE6-4817-9D46-BF6A-4A2BEDB6D746}">
      <dgm:prSet phldrT="[Tekst]" custT="1"/>
      <dgm:spPr/>
      <dgm:t>
        <a:bodyPr/>
        <a:lstStyle/>
        <a:p>
          <a:r>
            <a:rPr lang="pl-PL" sz="3200" b="1" dirty="0">
              <a:latin typeface="Candara" panose="020E0502030303020204" pitchFamily="34" charset="0"/>
            </a:rPr>
            <a:t>Trzeba zachować stałą czujność i kontrolę </a:t>
          </a:r>
          <a:br>
            <a:rPr lang="pl-PL" sz="3200" b="1" dirty="0">
              <a:latin typeface="Candara" panose="020E0502030303020204" pitchFamily="34" charset="0"/>
            </a:rPr>
          </a:br>
          <a:r>
            <a:rPr lang="pl-PL" sz="3200" b="1" dirty="0">
              <a:latin typeface="Candara" panose="020E0502030303020204" pitchFamily="34" charset="0"/>
            </a:rPr>
            <a:t>– im więcej i skuteczniej tym lepiej </a:t>
          </a:r>
        </a:p>
      </dgm:t>
    </dgm:pt>
    <dgm:pt modelId="{15ED59E2-DA40-294C-9B55-7D750913BB87}" type="parTrans" cxnId="{BACC80F0-BCF4-A949-BFC4-FE64FA1AF727}">
      <dgm:prSet/>
      <dgm:spPr/>
      <dgm:t>
        <a:bodyPr/>
        <a:lstStyle/>
        <a:p>
          <a:endParaRPr lang="pl-PL"/>
        </a:p>
      </dgm:t>
    </dgm:pt>
    <dgm:pt modelId="{6F0835C8-4245-6A4F-B33B-E3845FAC2F1B}" type="sibTrans" cxnId="{BACC80F0-BCF4-A949-BFC4-FE64FA1AF727}">
      <dgm:prSet/>
      <dgm:spPr/>
      <dgm:t>
        <a:bodyPr/>
        <a:lstStyle/>
        <a:p>
          <a:endParaRPr lang="pl-PL"/>
        </a:p>
      </dgm:t>
    </dgm:pt>
    <dgm:pt modelId="{59DC22DA-3A94-E441-BF7F-0463F17C0C85}" type="pres">
      <dgm:prSet presAssocID="{E5F06950-2983-F44F-922B-DF0891BC7199}" presName="linearFlow" presStyleCnt="0">
        <dgm:presLayoutVars>
          <dgm:dir/>
          <dgm:resizeHandles val="exact"/>
        </dgm:presLayoutVars>
      </dgm:prSet>
      <dgm:spPr/>
    </dgm:pt>
    <dgm:pt modelId="{FA5E238A-93FD-0A47-9352-724F05CED254}" type="pres">
      <dgm:prSet presAssocID="{4B2417FC-7BAC-B747-BE0A-22CEF613CD4E}" presName="composite" presStyleCnt="0"/>
      <dgm:spPr/>
    </dgm:pt>
    <dgm:pt modelId="{4A0AFEAB-62F3-AC4A-8AE4-6DE68C25BC5C}" type="pres">
      <dgm:prSet presAssocID="{4B2417FC-7BAC-B747-BE0A-22CEF613CD4E}" presName="imgShp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4BB3A570-C238-8542-B1CE-BA5745095E02}" type="pres">
      <dgm:prSet presAssocID="{4B2417FC-7BAC-B747-BE0A-22CEF613CD4E}" presName="txShp" presStyleLbl="node1" presStyleIdx="0" presStyleCnt="3">
        <dgm:presLayoutVars>
          <dgm:bulletEnabled val="1"/>
        </dgm:presLayoutVars>
      </dgm:prSet>
      <dgm:spPr/>
    </dgm:pt>
    <dgm:pt modelId="{3DE7CF0B-AEDA-F746-B926-358F3377FC1A}" type="pres">
      <dgm:prSet presAssocID="{6F181BB0-7435-8C4B-9B59-767BEAA60C94}" presName="spacing" presStyleCnt="0"/>
      <dgm:spPr/>
    </dgm:pt>
    <dgm:pt modelId="{AC5CF2F2-09AC-AC42-BE7F-0FFAE2B09C66}" type="pres">
      <dgm:prSet presAssocID="{40C64472-6734-C046-8F81-075A61B2B708}" presName="composite" presStyleCnt="0"/>
      <dgm:spPr/>
    </dgm:pt>
    <dgm:pt modelId="{E528F4ED-F43C-E54A-AA0B-D3FEED3D7807}" type="pres">
      <dgm:prSet presAssocID="{40C64472-6734-C046-8F81-075A61B2B708}" presName="imgShp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5683449A-311C-974E-8B15-C0A16CD59783}" type="pres">
      <dgm:prSet presAssocID="{40C64472-6734-C046-8F81-075A61B2B708}" presName="txShp" presStyleLbl="node1" presStyleIdx="1" presStyleCnt="3" custScaleX="102824">
        <dgm:presLayoutVars>
          <dgm:bulletEnabled val="1"/>
        </dgm:presLayoutVars>
      </dgm:prSet>
      <dgm:spPr/>
    </dgm:pt>
    <dgm:pt modelId="{8DDBA677-CBB5-1E46-8C1F-7BFBDD8164B8}" type="pres">
      <dgm:prSet presAssocID="{997F5B9A-73B1-874A-A598-5263990765FB}" presName="spacing" presStyleCnt="0"/>
      <dgm:spPr/>
    </dgm:pt>
    <dgm:pt modelId="{1E0BAEF3-10A9-934F-949D-8B53BA4D7199}" type="pres">
      <dgm:prSet presAssocID="{3AFD8FE6-4817-9D46-BF6A-4A2BEDB6D746}" presName="composite" presStyleCnt="0"/>
      <dgm:spPr/>
    </dgm:pt>
    <dgm:pt modelId="{CE59CFBF-BC05-CE42-AE9A-6EB34B4348C7}" type="pres">
      <dgm:prSet presAssocID="{3AFD8FE6-4817-9D46-BF6A-4A2BEDB6D746}" presName="imgShp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3D1DBC7F-14C0-E244-9D03-2F22028DE875}" type="pres">
      <dgm:prSet presAssocID="{3AFD8FE6-4817-9D46-BF6A-4A2BEDB6D746}" presName="txShp" presStyleLbl="node1" presStyleIdx="2" presStyleCnt="3">
        <dgm:presLayoutVars>
          <dgm:bulletEnabled val="1"/>
        </dgm:presLayoutVars>
      </dgm:prSet>
      <dgm:spPr/>
    </dgm:pt>
  </dgm:ptLst>
  <dgm:cxnLst>
    <dgm:cxn modelId="{21BAC837-2C65-CF4A-87AD-C3885454B878}" type="presOf" srcId="{4B2417FC-7BAC-B747-BE0A-22CEF613CD4E}" destId="{4BB3A570-C238-8542-B1CE-BA5745095E02}" srcOrd="0" destOrd="0" presId="urn:microsoft.com/office/officeart/2005/8/layout/vList3"/>
    <dgm:cxn modelId="{B5864A79-63D0-2049-B27D-4978697B3612}" type="presOf" srcId="{40C64472-6734-C046-8F81-075A61B2B708}" destId="{5683449A-311C-974E-8B15-C0A16CD59783}" srcOrd="0" destOrd="0" presId="urn:microsoft.com/office/officeart/2005/8/layout/vList3"/>
    <dgm:cxn modelId="{90DAE486-157A-3045-A66C-8BBC4DBB89DF}" srcId="{E5F06950-2983-F44F-922B-DF0891BC7199}" destId="{4B2417FC-7BAC-B747-BE0A-22CEF613CD4E}" srcOrd="0" destOrd="0" parTransId="{2334B3B3-4A4B-E146-9CA1-AB00CDC922B0}" sibTransId="{6F181BB0-7435-8C4B-9B59-767BEAA60C94}"/>
    <dgm:cxn modelId="{526DA3E1-FCD1-2146-895D-A2957E0C04C7}" type="presOf" srcId="{3AFD8FE6-4817-9D46-BF6A-4A2BEDB6D746}" destId="{3D1DBC7F-14C0-E244-9D03-2F22028DE875}" srcOrd="0" destOrd="0" presId="urn:microsoft.com/office/officeart/2005/8/layout/vList3"/>
    <dgm:cxn modelId="{1DA3F4E1-A468-624F-BE29-CCA562769620}" srcId="{E5F06950-2983-F44F-922B-DF0891BC7199}" destId="{40C64472-6734-C046-8F81-075A61B2B708}" srcOrd="1" destOrd="0" parTransId="{39A0A79D-9D7C-A44E-AC9B-9FA56FAAC364}" sibTransId="{997F5B9A-73B1-874A-A598-5263990765FB}"/>
    <dgm:cxn modelId="{BACC80F0-BCF4-A949-BFC4-FE64FA1AF727}" srcId="{E5F06950-2983-F44F-922B-DF0891BC7199}" destId="{3AFD8FE6-4817-9D46-BF6A-4A2BEDB6D746}" srcOrd="2" destOrd="0" parTransId="{15ED59E2-DA40-294C-9B55-7D750913BB87}" sibTransId="{6F0835C8-4245-6A4F-B33B-E3845FAC2F1B}"/>
    <dgm:cxn modelId="{91F998F6-A04E-2D4D-8018-C3600624CDC6}" type="presOf" srcId="{E5F06950-2983-F44F-922B-DF0891BC7199}" destId="{59DC22DA-3A94-E441-BF7F-0463F17C0C85}" srcOrd="0" destOrd="0" presId="urn:microsoft.com/office/officeart/2005/8/layout/vList3"/>
    <dgm:cxn modelId="{DA279E9A-8E14-7B44-A168-6AFD9C54237E}" type="presParOf" srcId="{59DC22DA-3A94-E441-BF7F-0463F17C0C85}" destId="{FA5E238A-93FD-0A47-9352-724F05CED254}" srcOrd="0" destOrd="0" presId="urn:microsoft.com/office/officeart/2005/8/layout/vList3"/>
    <dgm:cxn modelId="{39B3A7A1-E740-3E49-9932-8C121A266CC2}" type="presParOf" srcId="{FA5E238A-93FD-0A47-9352-724F05CED254}" destId="{4A0AFEAB-62F3-AC4A-8AE4-6DE68C25BC5C}" srcOrd="0" destOrd="0" presId="urn:microsoft.com/office/officeart/2005/8/layout/vList3"/>
    <dgm:cxn modelId="{3AA1F2ED-0353-5C4B-A2AC-544D0B66517A}" type="presParOf" srcId="{FA5E238A-93FD-0A47-9352-724F05CED254}" destId="{4BB3A570-C238-8542-B1CE-BA5745095E02}" srcOrd="1" destOrd="0" presId="urn:microsoft.com/office/officeart/2005/8/layout/vList3"/>
    <dgm:cxn modelId="{0B39A92E-3EE1-3E4B-9BD5-02B358136554}" type="presParOf" srcId="{59DC22DA-3A94-E441-BF7F-0463F17C0C85}" destId="{3DE7CF0B-AEDA-F746-B926-358F3377FC1A}" srcOrd="1" destOrd="0" presId="urn:microsoft.com/office/officeart/2005/8/layout/vList3"/>
    <dgm:cxn modelId="{3722390E-E25B-F642-A071-22981E3E6F5E}" type="presParOf" srcId="{59DC22DA-3A94-E441-BF7F-0463F17C0C85}" destId="{AC5CF2F2-09AC-AC42-BE7F-0FFAE2B09C66}" srcOrd="2" destOrd="0" presId="urn:microsoft.com/office/officeart/2005/8/layout/vList3"/>
    <dgm:cxn modelId="{FECB46C4-7E48-2840-AC7B-54A2A8108EB8}" type="presParOf" srcId="{AC5CF2F2-09AC-AC42-BE7F-0FFAE2B09C66}" destId="{E528F4ED-F43C-E54A-AA0B-D3FEED3D7807}" srcOrd="0" destOrd="0" presId="urn:microsoft.com/office/officeart/2005/8/layout/vList3"/>
    <dgm:cxn modelId="{64E0D389-38FC-7948-A64E-6F0EB0F47B26}" type="presParOf" srcId="{AC5CF2F2-09AC-AC42-BE7F-0FFAE2B09C66}" destId="{5683449A-311C-974E-8B15-C0A16CD59783}" srcOrd="1" destOrd="0" presId="urn:microsoft.com/office/officeart/2005/8/layout/vList3"/>
    <dgm:cxn modelId="{D9184027-6B38-0349-87E0-881D8E430F35}" type="presParOf" srcId="{59DC22DA-3A94-E441-BF7F-0463F17C0C85}" destId="{8DDBA677-CBB5-1E46-8C1F-7BFBDD8164B8}" srcOrd="3" destOrd="0" presId="urn:microsoft.com/office/officeart/2005/8/layout/vList3"/>
    <dgm:cxn modelId="{576C4788-EA8D-E94E-AAB3-F2ED89962DE1}" type="presParOf" srcId="{59DC22DA-3A94-E441-BF7F-0463F17C0C85}" destId="{1E0BAEF3-10A9-934F-949D-8B53BA4D7199}" srcOrd="4" destOrd="0" presId="urn:microsoft.com/office/officeart/2005/8/layout/vList3"/>
    <dgm:cxn modelId="{83544161-6EEA-5342-9FD7-DF2AAEF8C29B}" type="presParOf" srcId="{1E0BAEF3-10A9-934F-949D-8B53BA4D7199}" destId="{CE59CFBF-BC05-CE42-AE9A-6EB34B4348C7}" srcOrd="0" destOrd="0" presId="urn:microsoft.com/office/officeart/2005/8/layout/vList3"/>
    <dgm:cxn modelId="{2D4DE6CB-5488-D844-AE4D-E0693B5B4F1B}" type="presParOf" srcId="{1E0BAEF3-10A9-934F-949D-8B53BA4D7199}" destId="{3D1DBC7F-14C0-E244-9D03-2F22028DE87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E3203E0-47CB-634C-970A-EBBD36834A10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C691C81E-58B1-AB47-A36A-DC864028AFD4}">
      <dgm:prSet phldrT="[Tekst]" custT="1"/>
      <dgm:spPr/>
      <dgm:t>
        <a:bodyPr/>
        <a:lstStyle/>
        <a:p>
          <a:pPr algn="ctr"/>
          <a:r>
            <a:rPr lang="pl-PL" sz="3200" b="1" dirty="0">
              <a:latin typeface="Candara" panose="020E0502030303020204" pitchFamily="34" charset="0"/>
            </a:rPr>
            <a:t>Zachowania zabezpieczające to wszystkie zachowania mające zapobiec katastrofie</a:t>
          </a:r>
        </a:p>
      </dgm:t>
    </dgm:pt>
    <dgm:pt modelId="{60BBA97B-5F45-A543-8408-CA6F000515A7}" type="parTrans" cxnId="{BA7513C8-6B89-C84B-809A-F8B86A1FF685}">
      <dgm:prSet/>
      <dgm:spPr/>
      <dgm:t>
        <a:bodyPr/>
        <a:lstStyle/>
        <a:p>
          <a:endParaRPr lang="pl-PL"/>
        </a:p>
      </dgm:t>
    </dgm:pt>
    <dgm:pt modelId="{D860261E-98B5-E649-BF99-D33B5A0B9AE2}" type="sibTrans" cxnId="{BA7513C8-6B89-C84B-809A-F8B86A1FF685}">
      <dgm:prSet/>
      <dgm:spPr/>
      <dgm:t>
        <a:bodyPr/>
        <a:lstStyle/>
        <a:p>
          <a:endParaRPr lang="pl-PL"/>
        </a:p>
      </dgm:t>
    </dgm:pt>
    <dgm:pt modelId="{A6B212B1-A9FD-3B47-94FE-E2C65EACCB0F}">
      <dgm:prSet phldrT="[Tekst]" custT="1"/>
      <dgm:spPr/>
      <dgm:t>
        <a:bodyPr/>
        <a:lstStyle/>
        <a:p>
          <a:pPr algn="ctr"/>
          <a:r>
            <a:rPr lang="pl-PL" sz="3200" b="1" dirty="0">
              <a:latin typeface="Candara" panose="020E0502030303020204" pitchFamily="34" charset="0"/>
            </a:rPr>
            <a:t>Paradoksalnie podtrzymują one zaistniały problem</a:t>
          </a:r>
        </a:p>
        <a:p>
          <a:pPr algn="ctr"/>
          <a:r>
            <a:rPr lang="pl-PL" sz="3200" b="1" dirty="0">
              <a:latin typeface="Candara" panose="020E0502030303020204" pitchFamily="34" charset="0"/>
            </a:rPr>
            <a:t>Brak skutków, których osoba się obawia BŁĘDNIE PRZYPISYWANE JEST ZCHOWANIU ZABEZPIECZAJĄCEMU</a:t>
          </a:r>
        </a:p>
      </dgm:t>
    </dgm:pt>
    <dgm:pt modelId="{0FCF5726-12C0-504B-9A35-4DE53D04F3BE}" type="parTrans" cxnId="{1A33BAEA-D2D1-4547-B2C7-392023A7352C}">
      <dgm:prSet/>
      <dgm:spPr/>
      <dgm:t>
        <a:bodyPr/>
        <a:lstStyle/>
        <a:p>
          <a:endParaRPr lang="pl-PL"/>
        </a:p>
      </dgm:t>
    </dgm:pt>
    <dgm:pt modelId="{F3CA538E-BA34-0941-B667-2AB4DFF13B44}" type="sibTrans" cxnId="{1A33BAEA-D2D1-4547-B2C7-392023A7352C}">
      <dgm:prSet/>
      <dgm:spPr/>
      <dgm:t>
        <a:bodyPr/>
        <a:lstStyle/>
        <a:p>
          <a:endParaRPr lang="pl-PL"/>
        </a:p>
      </dgm:t>
    </dgm:pt>
    <dgm:pt modelId="{F9273EBE-A6CD-144A-9704-80FDF7A2CC83}" type="pres">
      <dgm:prSet presAssocID="{5E3203E0-47CB-634C-970A-EBBD36834A10}" presName="linear" presStyleCnt="0">
        <dgm:presLayoutVars>
          <dgm:dir/>
          <dgm:animLvl val="lvl"/>
          <dgm:resizeHandles val="exact"/>
        </dgm:presLayoutVars>
      </dgm:prSet>
      <dgm:spPr/>
    </dgm:pt>
    <dgm:pt modelId="{181977BD-6D34-C043-8027-03102ED234CB}" type="pres">
      <dgm:prSet presAssocID="{C691C81E-58B1-AB47-A36A-DC864028AFD4}" presName="parentLin" presStyleCnt="0"/>
      <dgm:spPr/>
    </dgm:pt>
    <dgm:pt modelId="{D811D579-BD76-9F4D-9A95-EDC74414BD94}" type="pres">
      <dgm:prSet presAssocID="{C691C81E-58B1-AB47-A36A-DC864028AFD4}" presName="parentLeftMargin" presStyleLbl="node1" presStyleIdx="0" presStyleCnt="2"/>
      <dgm:spPr/>
    </dgm:pt>
    <dgm:pt modelId="{98F8AEAE-A428-0442-840D-CA76409D4480}" type="pres">
      <dgm:prSet presAssocID="{C691C81E-58B1-AB47-A36A-DC864028AFD4}" presName="parentText" presStyleLbl="node1" presStyleIdx="0" presStyleCnt="2" custScaleX="142857" custScaleY="120894" custLinFactNeighborX="-38745" custLinFactNeighborY="4897">
        <dgm:presLayoutVars>
          <dgm:chMax val="0"/>
          <dgm:bulletEnabled val="1"/>
        </dgm:presLayoutVars>
      </dgm:prSet>
      <dgm:spPr/>
    </dgm:pt>
    <dgm:pt modelId="{F548B013-5DAB-184D-BFB8-28CAE7CE2F3C}" type="pres">
      <dgm:prSet presAssocID="{C691C81E-58B1-AB47-A36A-DC864028AFD4}" presName="negativeSpace" presStyleCnt="0"/>
      <dgm:spPr/>
    </dgm:pt>
    <dgm:pt modelId="{BD3BEC7C-C2D7-F444-A903-ECC20695E919}" type="pres">
      <dgm:prSet presAssocID="{C691C81E-58B1-AB47-A36A-DC864028AFD4}" presName="childText" presStyleLbl="conFgAcc1" presStyleIdx="0" presStyleCnt="2">
        <dgm:presLayoutVars>
          <dgm:bulletEnabled val="1"/>
        </dgm:presLayoutVars>
      </dgm:prSet>
      <dgm:spPr/>
    </dgm:pt>
    <dgm:pt modelId="{456EDE7A-5E51-BE40-A89E-31BD976D0B63}" type="pres">
      <dgm:prSet presAssocID="{D860261E-98B5-E649-BF99-D33B5A0B9AE2}" presName="spaceBetweenRectangles" presStyleCnt="0"/>
      <dgm:spPr/>
    </dgm:pt>
    <dgm:pt modelId="{F87DA04F-0D8B-D249-BDAE-81DAC0D0DC97}" type="pres">
      <dgm:prSet presAssocID="{A6B212B1-A9FD-3B47-94FE-E2C65EACCB0F}" presName="parentLin" presStyleCnt="0"/>
      <dgm:spPr/>
    </dgm:pt>
    <dgm:pt modelId="{CE3A5D05-814C-7A41-AF64-41C9630C8D4B}" type="pres">
      <dgm:prSet presAssocID="{A6B212B1-A9FD-3B47-94FE-E2C65EACCB0F}" presName="parentLeftMargin" presStyleLbl="node1" presStyleIdx="0" presStyleCnt="2"/>
      <dgm:spPr/>
    </dgm:pt>
    <dgm:pt modelId="{D892ADDF-1271-8F4E-BC2D-110D710F2748}" type="pres">
      <dgm:prSet presAssocID="{A6B212B1-A9FD-3B47-94FE-E2C65EACCB0F}" presName="parentText" presStyleLbl="node1" presStyleIdx="1" presStyleCnt="2" custScaleX="142149" custScaleY="116364" custLinFactNeighborX="-37257" custLinFactNeighborY="868">
        <dgm:presLayoutVars>
          <dgm:chMax val="0"/>
          <dgm:bulletEnabled val="1"/>
        </dgm:presLayoutVars>
      </dgm:prSet>
      <dgm:spPr/>
    </dgm:pt>
    <dgm:pt modelId="{B5CC52C5-69B0-3E4C-90CB-328FF2D90B6D}" type="pres">
      <dgm:prSet presAssocID="{A6B212B1-A9FD-3B47-94FE-E2C65EACCB0F}" presName="negativeSpace" presStyleCnt="0"/>
      <dgm:spPr/>
    </dgm:pt>
    <dgm:pt modelId="{B2A636E9-C3C1-E745-B4F6-388390DF035E}" type="pres">
      <dgm:prSet presAssocID="{A6B212B1-A9FD-3B47-94FE-E2C65EACCB0F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EFFDA50D-91D3-C54E-B745-23A08C168D97}" type="presOf" srcId="{C691C81E-58B1-AB47-A36A-DC864028AFD4}" destId="{98F8AEAE-A428-0442-840D-CA76409D4480}" srcOrd="1" destOrd="0" presId="urn:microsoft.com/office/officeart/2005/8/layout/list1"/>
    <dgm:cxn modelId="{9B56744A-C4C8-CF44-847D-4EDE2EFCB655}" type="presOf" srcId="{5E3203E0-47CB-634C-970A-EBBD36834A10}" destId="{F9273EBE-A6CD-144A-9704-80FDF7A2CC83}" srcOrd="0" destOrd="0" presId="urn:microsoft.com/office/officeart/2005/8/layout/list1"/>
    <dgm:cxn modelId="{16FE7B68-D2BA-1F42-9220-413513637FE4}" type="presOf" srcId="{C691C81E-58B1-AB47-A36A-DC864028AFD4}" destId="{D811D579-BD76-9F4D-9A95-EDC74414BD94}" srcOrd="0" destOrd="0" presId="urn:microsoft.com/office/officeart/2005/8/layout/list1"/>
    <dgm:cxn modelId="{A2B8E390-3D5D-0345-AB9A-88D6170FD43F}" type="presOf" srcId="{A6B212B1-A9FD-3B47-94FE-E2C65EACCB0F}" destId="{CE3A5D05-814C-7A41-AF64-41C9630C8D4B}" srcOrd="0" destOrd="0" presId="urn:microsoft.com/office/officeart/2005/8/layout/list1"/>
    <dgm:cxn modelId="{BA7513C8-6B89-C84B-809A-F8B86A1FF685}" srcId="{5E3203E0-47CB-634C-970A-EBBD36834A10}" destId="{C691C81E-58B1-AB47-A36A-DC864028AFD4}" srcOrd="0" destOrd="0" parTransId="{60BBA97B-5F45-A543-8408-CA6F000515A7}" sibTransId="{D860261E-98B5-E649-BF99-D33B5A0B9AE2}"/>
    <dgm:cxn modelId="{BB8AB9E0-267D-4944-91C4-565DD8FBD55A}" type="presOf" srcId="{A6B212B1-A9FD-3B47-94FE-E2C65EACCB0F}" destId="{D892ADDF-1271-8F4E-BC2D-110D710F2748}" srcOrd="1" destOrd="0" presId="urn:microsoft.com/office/officeart/2005/8/layout/list1"/>
    <dgm:cxn modelId="{1A33BAEA-D2D1-4547-B2C7-392023A7352C}" srcId="{5E3203E0-47CB-634C-970A-EBBD36834A10}" destId="{A6B212B1-A9FD-3B47-94FE-E2C65EACCB0F}" srcOrd="1" destOrd="0" parTransId="{0FCF5726-12C0-504B-9A35-4DE53D04F3BE}" sibTransId="{F3CA538E-BA34-0941-B667-2AB4DFF13B44}"/>
    <dgm:cxn modelId="{BAF3EA5E-2A85-6B4A-A791-A0AEC7A91768}" type="presParOf" srcId="{F9273EBE-A6CD-144A-9704-80FDF7A2CC83}" destId="{181977BD-6D34-C043-8027-03102ED234CB}" srcOrd="0" destOrd="0" presId="urn:microsoft.com/office/officeart/2005/8/layout/list1"/>
    <dgm:cxn modelId="{4E442589-D7A5-E74F-A940-E425F0638459}" type="presParOf" srcId="{181977BD-6D34-C043-8027-03102ED234CB}" destId="{D811D579-BD76-9F4D-9A95-EDC74414BD94}" srcOrd="0" destOrd="0" presId="urn:microsoft.com/office/officeart/2005/8/layout/list1"/>
    <dgm:cxn modelId="{D32AE154-C26F-8644-8404-4D0072CE3D15}" type="presParOf" srcId="{181977BD-6D34-C043-8027-03102ED234CB}" destId="{98F8AEAE-A428-0442-840D-CA76409D4480}" srcOrd="1" destOrd="0" presId="urn:microsoft.com/office/officeart/2005/8/layout/list1"/>
    <dgm:cxn modelId="{53E22EA2-58BC-7342-9F0C-61A88EDF9FCB}" type="presParOf" srcId="{F9273EBE-A6CD-144A-9704-80FDF7A2CC83}" destId="{F548B013-5DAB-184D-BFB8-28CAE7CE2F3C}" srcOrd="1" destOrd="0" presId="urn:microsoft.com/office/officeart/2005/8/layout/list1"/>
    <dgm:cxn modelId="{A9BA6715-27F2-B947-A24C-347CDB0083B6}" type="presParOf" srcId="{F9273EBE-A6CD-144A-9704-80FDF7A2CC83}" destId="{BD3BEC7C-C2D7-F444-A903-ECC20695E919}" srcOrd="2" destOrd="0" presId="urn:microsoft.com/office/officeart/2005/8/layout/list1"/>
    <dgm:cxn modelId="{8AE2CF7C-A087-684C-AD2A-542040BE9CE1}" type="presParOf" srcId="{F9273EBE-A6CD-144A-9704-80FDF7A2CC83}" destId="{456EDE7A-5E51-BE40-A89E-31BD976D0B63}" srcOrd="3" destOrd="0" presId="urn:microsoft.com/office/officeart/2005/8/layout/list1"/>
    <dgm:cxn modelId="{98379134-1B74-7F46-9BB6-80E387E86FD4}" type="presParOf" srcId="{F9273EBE-A6CD-144A-9704-80FDF7A2CC83}" destId="{F87DA04F-0D8B-D249-BDAE-81DAC0D0DC97}" srcOrd="4" destOrd="0" presId="urn:microsoft.com/office/officeart/2005/8/layout/list1"/>
    <dgm:cxn modelId="{414721E0-CC87-5246-9E26-80BBD075EE14}" type="presParOf" srcId="{F87DA04F-0D8B-D249-BDAE-81DAC0D0DC97}" destId="{CE3A5D05-814C-7A41-AF64-41C9630C8D4B}" srcOrd="0" destOrd="0" presId="urn:microsoft.com/office/officeart/2005/8/layout/list1"/>
    <dgm:cxn modelId="{9F889574-71E1-AA46-8199-5531B593F89A}" type="presParOf" srcId="{F87DA04F-0D8B-D249-BDAE-81DAC0D0DC97}" destId="{D892ADDF-1271-8F4E-BC2D-110D710F2748}" srcOrd="1" destOrd="0" presId="urn:microsoft.com/office/officeart/2005/8/layout/list1"/>
    <dgm:cxn modelId="{EFB01CE9-7DC5-E343-899A-87642078908F}" type="presParOf" srcId="{F9273EBE-A6CD-144A-9704-80FDF7A2CC83}" destId="{B5CC52C5-69B0-3E4C-90CB-328FF2D90B6D}" srcOrd="5" destOrd="0" presId="urn:microsoft.com/office/officeart/2005/8/layout/list1"/>
    <dgm:cxn modelId="{115BDABB-86D0-7047-A8F9-EDE089CDE0E0}" type="presParOf" srcId="{F9273EBE-A6CD-144A-9704-80FDF7A2CC83}" destId="{B2A636E9-C3C1-E745-B4F6-388390DF035E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EBBEC50-B5CD-465A-966E-56DDDFD97865}" type="doc">
      <dgm:prSet loTypeId="urn:microsoft.com/office/officeart/2005/8/layout/cycle3" loCatId="cycle" qsTypeId="urn:microsoft.com/office/officeart/2005/8/quickstyle/simple2" qsCatId="simple" csTypeId="urn:microsoft.com/office/officeart/2005/8/colors/accent6_3" csCatId="accent6" phldr="1"/>
      <dgm:spPr/>
      <dgm:t>
        <a:bodyPr/>
        <a:lstStyle/>
        <a:p>
          <a:endParaRPr lang="pl-PL"/>
        </a:p>
      </dgm:t>
    </dgm:pt>
    <dgm:pt modelId="{DC745185-950C-4A84-A762-168C474D403E}">
      <dgm:prSet phldrT="[Tekst]"/>
      <dgm:spPr/>
      <dgm:t>
        <a:bodyPr/>
        <a:lstStyle/>
        <a:p>
          <a:r>
            <a:rPr lang="pl-PL" b="1" dirty="0">
              <a:latin typeface="Candara" panose="020E0502030303020204" pitchFamily="34" charset="0"/>
            </a:rPr>
            <a:t>Myśl</a:t>
          </a:r>
        </a:p>
      </dgm:t>
    </dgm:pt>
    <dgm:pt modelId="{A8ABDD7E-61AF-47A6-A4D5-B8FF4AE27A99}" type="parTrans" cxnId="{185F9F4A-62DA-4C76-9C71-862EAD302DFB}">
      <dgm:prSet/>
      <dgm:spPr/>
      <dgm:t>
        <a:bodyPr/>
        <a:lstStyle/>
        <a:p>
          <a:endParaRPr lang="pl-PL"/>
        </a:p>
      </dgm:t>
    </dgm:pt>
    <dgm:pt modelId="{3B12070C-39C7-433C-A7BE-D8369C43CB75}" type="sibTrans" cxnId="{185F9F4A-62DA-4C76-9C71-862EAD302DFB}">
      <dgm:prSet/>
      <dgm:spPr/>
      <dgm:t>
        <a:bodyPr/>
        <a:lstStyle/>
        <a:p>
          <a:endParaRPr lang="pl-PL"/>
        </a:p>
      </dgm:t>
    </dgm:pt>
    <dgm:pt modelId="{AF50514A-67C8-40F1-94D5-3FE8246C9FDC}">
      <dgm:prSet phldrT="[Tekst]"/>
      <dgm:spPr/>
      <dgm:t>
        <a:bodyPr/>
        <a:lstStyle/>
        <a:p>
          <a:r>
            <a:rPr lang="pl-PL" b="1" dirty="0">
              <a:latin typeface="Candara" panose="020E0502030303020204" pitchFamily="34" charset="0"/>
            </a:rPr>
            <a:t>Emocja</a:t>
          </a:r>
        </a:p>
      </dgm:t>
    </dgm:pt>
    <dgm:pt modelId="{FE5EA6B3-458D-4D2A-926E-D7A240455E10}" type="parTrans" cxnId="{AEE9B3E8-0B87-4440-B21F-3DCAB4B6AB39}">
      <dgm:prSet/>
      <dgm:spPr/>
      <dgm:t>
        <a:bodyPr/>
        <a:lstStyle/>
        <a:p>
          <a:endParaRPr lang="pl-PL"/>
        </a:p>
      </dgm:t>
    </dgm:pt>
    <dgm:pt modelId="{812E6E00-8E60-4C14-9685-5C18E11D5A42}" type="sibTrans" cxnId="{AEE9B3E8-0B87-4440-B21F-3DCAB4B6AB39}">
      <dgm:prSet/>
      <dgm:spPr/>
      <dgm:t>
        <a:bodyPr/>
        <a:lstStyle/>
        <a:p>
          <a:endParaRPr lang="pl-PL"/>
        </a:p>
      </dgm:t>
    </dgm:pt>
    <dgm:pt modelId="{5376DFA4-5013-4F14-8B9A-58B1CA80F1BB}">
      <dgm:prSet phldrT="[Tekst]"/>
      <dgm:spPr/>
      <dgm:t>
        <a:bodyPr/>
        <a:lstStyle/>
        <a:p>
          <a:r>
            <a:rPr lang="pl-PL" b="1" dirty="0">
              <a:latin typeface="Candara" panose="020E0502030303020204" pitchFamily="34" charset="0"/>
            </a:rPr>
            <a:t>Zachowanie</a:t>
          </a:r>
        </a:p>
      </dgm:t>
    </dgm:pt>
    <dgm:pt modelId="{85780143-6EEC-429B-BA4F-D5A931898CC5}" type="parTrans" cxnId="{828BC957-74CE-4139-8673-952EA0B18AAF}">
      <dgm:prSet/>
      <dgm:spPr/>
      <dgm:t>
        <a:bodyPr/>
        <a:lstStyle/>
        <a:p>
          <a:endParaRPr lang="pl-PL"/>
        </a:p>
      </dgm:t>
    </dgm:pt>
    <dgm:pt modelId="{3F05FFBF-EBC8-4607-B858-7AA6CBFE18B3}" type="sibTrans" cxnId="{828BC957-74CE-4139-8673-952EA0B18AAF}">
      <dgm:prSet/>
      <dgm:spPr/>
      <dgm:t>
        <a:bodyPr/>
        <a:lstStyle/>
        <a:p>
          <a:endParaRPr lang="pl-PL"/>
        </a:p>
      </dgm:t>
    </dgm:pt>
    <dgm:pt modelId="{B27827C2-95CB-4AA2-87D8-B8F4D695D7C5}" type="pres">
      <dgm:prSet presAssocID="{1EBBEC50-B5CD-465A-966E-56DDDFD97865}" presName="Name0" presStyleCnt="0">
        <dgm:presLayoutVars>
          <dgm:dir/>
          <dgm:resizeHandles val="exact"/>
        </dgm:presLayoutVars>
      </dgm:prSet>
      <dgm:spPr/>
    </dgm:pt>
    <dgm:pt modelId="{19C50F0A-F39F-4231-9CD9-7EF74F33019C}" type="pres">
      <dgm:prSet presAssocID="{1EBBEC50-B5CD-465A-966E-56DDDFD97865}" presName="cycle" presStyleCnt="0"/>
      <dgm:spPr/>
    </dgm:pt>
    <dgm:pt modelId="{774CB75B-2FAD-416A-9758-A4E498C452E6}" type="pres">
      <dgm:prSet presAssocID="{DC745185-950C-4A84-A762-168C474D403E}" presName="nodeFirstNode" presStyleLbl="node1" presStyleIdx="0" presStyleCnt="3" custScaleX="80580" custScaleY="67521">
        <dgm:presLayoutVars>
          <dgm:bulletEnabled val="1"/>
        </dgm:presLayoutVars>
      </dgm:prSet>
      <dgm:spPr/>
    </dgm:pt>
    <dgm:pt modelId="{10217F53-67CF-46A9-A51C-8B5F545898A7}" type="pres">
      <dgm:prSet presAssocID="{3B12070C-39C7-433C-A7BE-D8369C43CB75}" presName="sibTransFirstNode" presStyleLbl="bgShp" presStyleIdx="0" presStyleCnt="1"/>
      <dgm:spPr/>
    </dgm:pt>
    <dgm:pt modelId="{ADC48F85-8915-45C8-A797-802B1DE3D6BD}" type="pres">
      <dgm:prSet presAssocID="{AF50514A-67C8-40F1-94D5-3FE8246C9FDC}" presName="nodeFollowingNodes" presStyleLbl="node1" presStyleIdx="1" presStyleCnt="3" custScaleX="80044" custScaleY="76035" custRadScaleRad="91370" custRadScaleInc="-36480">
        <dgm:presLayoutVars>
          <dgm:bulletEnabled val="1"/>
        </dgm:presLayoutVars>
      </dgm:prSet>
      <dgm:spPr/>
    </dgm:pt>
    <dgm:pt modelId="{9B231479-4DD8-44F8-B5FC-8ED4112C61E2}" type="pres">
      <dgm:prSet presAssocID="{5376DFA4-5013-4F14-8B9A-58B1CA80F1BB}" presName="nodeFollowingNodes" presStyleLbl="node1" presStyleIdx="2" presStyleCnt="3" custScaleY="73979" custRadScaleRad="87596" custRadScaleInc="35341">
        <dgm:presLayoutVars>
          <dgm:bulletEnabled val="1"/>
        </dgm:presLayoutVars>
      </dgm:prSet>
      <dgm:spPr/>
    </dgm:pt>
  </dgm:ptLst>
  <dgm:cxnLst>
    <dgm:cxn modelId="{B5505109-C63C-459C-B1A6-53E713CBDEB1}" type="presOf" srcId="{DC745185-950C-4A84-A762-168C474D403E}" destId="{774CB75B-2FAD-416A-9758-A4E498C452E6}" srcOrd="0" destOrd="0" presId="urn:microsoft.com/office/officeart/2005/8/layout/cycle3"/>
    <dgm:cxn modelId="{83547F2C-289F-4C99-AAF4-BB6DA08CE286}" type="presOf" srcId="{3B12070C-39C7-433C-A7BE-D8369C43CB75}" destId="{10217F53-67CF-46A9-A51C-8B5F545898A7}" srcOrd="0" destOrd="0" presId="urn:microsoft.com/office/officeart/2005/8/layout/cycle3"/>
    <dgm:cxn modelId="{185F9F4A-62DA-4C76-9C71-862EAD302DFB}" srcId="{1EBBEC50-B5CD-465A-966E-56DDDFD97865}" destId="{DC745185-950C-4A84-A762-168C474D403E}" srcOrd="0" destOrd="0" parTransId="{A8ABDD7E-61AF-47A6-A4D5-B8FF4AE27A99}" sibTransId="{3B12070C-39C7-433C-A7BE-D8369C43CB75}"/>
    <dgm:cxn modelId="{828BC957-74CE-4139-8673-952EA0B18AAF}" srcId="{1EBBEC50-B5CD-465A-966E-56DDDFD97865}" destId="{5376DFA4-5013-4F14-8B9A-58B1CA80F1BB}" srcOrd="2" destOrd="0" parTransId="{85780143-6EEC-429B-BA4F-D5A931898CC5}" sibTransId="{3F05FFBF-EBC8-4607-B858-7AA6CBFE18B3}"/>
    <dgm:cxn modelId="{15DC9084-60FE-4631-B7BE-84220854F3B4}" type="presOf" srcId="{5376DFA4-5013-4F14-8B9A-58B1CA80F1BB}" destId="{9B231479-4DD8-44F8-B5FC-8ED4112C61E2}" srcOrd="0" destOrd="0" presId="urn:microsoft.com/office/officeart/2005/8/layout/cycle3"/>
    <dgm:cxn modelId="{D99F1A9B-EE6B-4349-B6ED-E532D3207DFD}" type="presOf" srcId="{AF50514A-67C8-40F1-94D5-3FE8246C9FDC}" destId="{ADC48F85-8915-45C8-A797-802B1DE3D6BD}" srcOrd="0" destOrd="0" presId="urn:microsoft.com/office/officeart/2005/8/layout/cycle3"/>
    <dgm:cxn modelId="{4900EDE7-621C-45A1-AABC-44CA3D340902}" type="presOf" srcId="{1EBBEC50-B5CD-465A-966E-56DDDFD97865}" destId="{B27827C2-95CB-4AA2-87D8-B8F4D695D7C5}" srcOrd="0" destOrd="0" presId="urn:microsoft.com/office/officeart/2005/8/layout/cycle3"/>
    <dgm:cxn modelId="{AEE9B3E8-0B87-4440-B21F-3DCAB4B6AB39}" srcId="{1EBBEC50-B5CD-465A-966E-56DDDFD97865}" destId="{AF50514A-67C8-40F1-94D5-3FE8246C9FDC}" srcOrd="1" destOrd="0" parTransId="{FE5EA6B3-458D-4D2A-926E-D7A240455E10}" sibTransId="{812E6E00-8E60-4C14-9685-5C18E11D5A42}"/>
    <dgm:cxn modelId="{CDB10C59-D7BA-41BD-AF10-F9C889D8A94C}" type="presParOf" srcId="{B27827C2-95CB-4AA2-87D8-B8F4D695D7C5}" destId="{19C50F0A-F39F-4231-9CD9-7EF74F33019C}" srcOrd="0" destOrd="0" presId="urn:microsoft.com/office/officeart/2005/8/layout/cycle3"/>
    <dgm:cxn modelId="{78381819-7D1C-4E3F-A567-911FCF66747D}" type="presParOf" srcId="{19C50F0A-F39F-4231-9CD9-7EF74F33019C}" destId="{774CB75B-2FAD-416A-9758-A4E498C452E6}" srcOrd="0" destOrd="0" presId="urn:microsoft.com/office/officeart/2005/8/layout/cycle3"/>
    <dgm:cxn modelId="{F78142D0-BDDD-4317-B752-DC9348BF66F3}" type="presParOf" srcId="{19C50F0A-F39F-4231-9CD9-7EF74F33019C}" destId="{10217F53-67CF-46A9-A51C-8B5F545898A7}" srcOrd="1" destOrd="0" presId="urn:microsoft.com/office/officeart/2005/8/layout/cycle3"/>
    <dgm:cxn modelId="{B0CE74EA-BAD1-4EB1-970E-2A566DD3E402}" type="presParOf" srcId="{19C50F0A-F39F-4231-9CD9-7EF74F33019C}" destId="{ADC48F85-8915-45C8-A797-802B1DE3D6BD}" srcOrd="2" destOrd="0" presId="urn:microsoft.com/office/officeart/2005/8/layout/cycle3"/>
    <dgm:cxn modelId="{47BCA1B3-6E24-42AF-9DE1-2600C2A23DE9}" type="presParOf" srcId="{19C50F0A-F39F-4231-9CD9-7EF74F33019C}" destId="{9B231479-4DD8-44F8-B5FC-8ED4112C61E2}" srcOrd="3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8A4715-5877-9B4E-8BA9-337ACB8DCBF3}">
      <dsp:nvSpPr>
        <dsp:cNvPr id="0" name=""/>
        <dsp:cNvSpPr/>
      </dsp:nvSpPr>
      <dsp:spPr>
        <a:xfrm>
          <a:off x="3298" y="49046"/>
          <a:ext cx="3216085" cy="10164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800" b="1" kern="1200" dirty="0"/>
            <a:t>Sfera behawioralna</a:t>
          </a:r>
        </a:p>
      </dsp:txBody>
      <dsp:txXfrm>
        <a:off x="3298" y="49046"/>
        <a:ext cx="3216085" cy="1016414"/>
      </dsp:txXfrm>
    </dsp:sp>
    <dsp:sp modelId="{FCE32417-9C8F-D149-B9EA-4C0AD6BDA066}">
      <dsp:nvSpPr>
        <dsp:cNvPr id="0" name=""/>
        <dsp:cNvSpPr/>
      </dsp:nvSpPr>
      <dsp:spPr>
        <a:xfrm>
          <a:off x="3298" y="1065460"/>
          <a:ext cx="3216085" cy="430415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99136" bIns="224028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800" b="1" kern="1200" dirty="0">
              <a:latin typeface="Candara" panose="020E0502030303020204" pitchFamily="34" charset="0"/>
            </a:rPr>
            <a:t>Unikanie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800" b="1" kern="1200" dirty="0">
              <a:latin typeface="Candara" panose="020E0502030303020204" pitchFamily="34" charset="0"/>
            </a:rPr>
            <a:t>Drżący głos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800" b="1" kern="1200" dirty="0">
              <a:latin typeface="Candara" panose="020E0502030303020204" pitchFamily="34" charset="0"/>
            </a:rPr>
            <a:t>Sztywna postawa ciała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800" b="1" kern="1200" dirty="0">
              <a:latin typeface="Candara" panose="020E0502030303020204" pitchFamily="34" charset="0"/>
            </a:rPr>
            <a:t>Płacz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800" b="1" kern="1200" dirty="0">
              <a:latin typeface="Candara" panose="020E0502030303020204" pitchFamily="34" charset="0"/>
            </a:rPr>
            <a:t>Obgryzanie paznokci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800" b="1" kern="1200" dirty="0">
              <a:latin typeface="Candara" panose="020E0502030303020204" pitchFamily="34" charset="0"/>
            </a:rPr>
            <a:t>Ssanie kciuka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800" b="1" kern="1200" dirty="0">
              <a:latin typeface="Candara" panose="020E0502030303020204" pitchFamily="34" charset="0"/>
            </a:rPr>
            <a:t>Tupanie nogą</a:t>
          </a:r>
        </a:p>
      </dsp:txBody>
      <dsp:txXfrm>
        <a:off x="3298" y="1065460"/>
        <a:ext cx="3216085" cy="4304159"/>
      </dsp:txXfrm>
    </dsp:sp>
    <dsp:sp modelId="{89D9BB33-944B-2349-8275-3E004DF17ED5}">
      <dsp:nvSpPr>
        <dsp:cNvPr id="0" name=""/>
        <dsp:cNvSpPr/>
      </dsp:nvSpPr>
      <dsp:spPr>
        <a:xfrm>
          <a:off x="3669635" y="49046"/>
          <a:ext cx="3216085" cy="10164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800" b="1" kern="1200" dirty="0"/>
            <a:t>Sfera fizjologiczna</a:t>
          </a:r>
        </a:p>
      </dsp:txBody>
      <dsp:txXfrm>
        <a:off x="3669635" y="49046"/>
        <a:ext cx="3216085" cy="1016414"/>
      </dsp:txXfrm>
    </dsp:sp>
    <dsp:sp modelId="{9E9B52A9-6F0B-5143-9B1D-6115F874E7DC}">
      <dsp:nvSpPr>
        <dsp:cNvPr id="0" name=""/>
        <dsp:cNvSpPr/>
      </dsp:nvSpPr>
      <dsp:spPr>
        <a:xfrm>
          <a:off x="3669635" y="1065460"/>
          <a:ext cx="3216085" cy="430415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99136" bIns="224028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800" b="1" kern="1200" dirty="0">
              <a:latin typeface="Candara" panose="020E0502030303020204" pitchFamily="34" charset="0"/>
            </a:rPr>
            <a:t>Pocenie się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800" b="1" kern="1200" dirty="0">
              <a:latin typeface="Candara" panose="020E0502030303020204" pitchFamily="34" charset="0"/>
            </a:rPr>
            <a:t>Rozlany ból w brzuchu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800" b="1" kern="1200" dirty="0">
              <a:latin typeface="Candara" panose="020E0502030303020204" pitchFamily="34" charset="0"/>
            </a:rPr>
            <a:t>Rumieńce na twarzy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800" b="1" kern="1200" dirty="0">
              <a:latin typeface="Candara" panose="020E0502030303020204" pitchFamily="34" charset="0"/>
            </a:rPr>
            <a:t>Dolegliwości żołądkowo-jelitowe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800" b="1" kern="1200" dirty="0">
              <a:latin typeface="Candara" panose="020E0502030303020204" pitchFamily="34" charset="0"/>
            </a:rPr>
            <a:t>Drżenie</a:t>
          </a:r>
        </a:p>
      </dsp:txBody>
      <dsp:txXfrm>
        <a:off x="3669635" y="1065460"/>
        <a:ext cx="3216085" cy="4304159"/>
      </dsp:txXfrm>
    </dsp:sp>
    <dsp:sp modelId="{7D873A31-BDF4-5341-AE79-944105C4AC54}">
      <dsp:nvSpPr>
        <dsp:cNvPr id="0" name=""/>
        <dsp:cNvSpPr/>
      </dsp:nvSpPr>
      <dsp:spPr>
        <a:xfrm>
          <a:off x="7335972" y="49046"/>
          <a:ext cx="3216085" cy="10164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800" b="1" kern="1200" dirty="0"/>
            <a:t>Sfera poznawcza</a:t>
          </a:r>
        </a:p>
      </dsp:txBody>
      <dsp:txXfrm>
        <a:off x="7335972" y="49046"/>
        <a:ext cx="3216085" cy="1016414"/>
      </dsp:txXfrm>
    </dsp:sp>
    <dsp:sp modelId="{758194F6-1379-854D-A370-D359E98FCC30}">
      <dsp:nvSpPr>
        <dsp:cNvPr id="0" name=""/>
        <dsp:cNvSpPr/>
      </dsp:nvSpPr>
      <dsp:spPr>
        <a:xfrm>
          <a:off x="7335972" y="1065460"/>
          <a:ext cx="3216085" cy="430415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99136" bIns="224028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800" b="1" kern="1200" dirty="0" err="1">
              <a:latin typeface="Candara" panose="020E0502030303020204" pitchFamily="34" charset="0"/>
            </a:rPr>
            <a:t>Ruminacje</a:t>
          </a:r>
          <a:endParaRPr lang="pl-PL" sz="2800" b="1" kern="1200" dirty="0">
            <a:latin typeface="Candara" panose="020E0502030303020204" pitchFamily="34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800" b="1" kern="1200" dirty="0">
              <a:latin typeface="Candara" panose="020E0502030303020204" pitchFamily="34" charset="0"/>
            </a:rPr>
            <a:t>Nadmierne zamartwianie się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800" b="1" kern="1200" dirty="0">
              <a:latin typeface="Candara" panose="020E0502030303020204" pitchFamily="34" charset="0"/>
            </a:rPr>
            <a:t>Oczekiwanie na najgorsze</a:t>
          </a:r>
        </a:p>
      </dsp:txBody>
      <dsp:txXfrm>
        <a:off x="7335972" y="1065460"/>
        <a:ext cx="3216085" cy="43041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B7DA05-4F59-4441-AA6E-8EFEBDAFAB0B}">
      <dsp:nvSpPr>
        <dsp:cNvPr id="0" name=""/>
        <dsp:cNvSpPr/>
      </dsp:nvSpPr>
      <dsp:spPr>
        <a:xfrm>
          <a:off x="0" y="154530"/>
          <a:ext cx="3436519" cy="20619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000" b="1" kern="1200" dirty="0">
              <a:latin typeface="Candara" panose="020E0502030303020204" pitchFamily="34" charset="0"/>
            </a:rPr>
            <a:t>Słabiej rozumieją emocje</a:t>
          </a:r>
        </a:p>
      </dsp:txBody>
      <dsp:txXfrm>
        <a:off x="0" y="154530"/>
        <a:ext cx="3436519" cy="2061911"/>
      </dsp:txXfrm>
    </dsp:sp>
    <dsp:sp modelId="{90E5B503-29C7-7E4E-8C4F-FE9C87D6199B}">
      <dsp:nvSpPr>
        <dsp:cNvPr id="0" name=""/>
        <dsp:cNvSpPr/>
      </dsp:nvSpPr>
      <dsp:spPr>
        <a:xfrm>
          <a:off x="3780171" y="154530"/>
          <a:ext cx="3436519" cy="20619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000" b="1" kern="1200" dirty="0">
              <a:latin typeface="Candara" panose="020E0502030303020204" pitchFamily="34" charset="0"/>
            </a:rPr>
            <a:t>Nie potrafią skrywać emocji </a:t>
          </a:r>
        </a:p>
      </dsp:txBody>
      <dsp:txXfrm>
        <a:off x="3780171" y="154530"/>
        <a:ext cx="3436519" cy="2061911"/>
      </dsp:txXfrm>
    </dsp:sp>
    <dsp:sp modelId="{F96629DC-82AB-D54D-A1C1-BB09A02A78EB}">
      <dsp:nvSpPr>
        <dsp:cNvPr id="0" name=""/>
        <dsp:cNvSpPr/>
      </dsp:nvSpPr>
      <dsp:spPr>
        <a:xfrm>
          <a:off x="7560343" y="154530"/>
          <a:ext cx="3436519" cy="20619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000" b="1" kern="1200" dirty="0">
              <a:latin typeface="Candara" panose="020E0502030303020204" pitchFamily="34" charset="0"/>
            </a:rPr>
            <a:t>Nie potrafią zmieniać emocji</a:t>
          </a:r>
        </a:p>
      </dsp:txBody>
      <dsp:txXfrm>
        <a:off x="7560343" y="154530"/>
        <a:ext cx="3436519" cy="2061911"/>
      </dsp:txXfrm>
    </dsp:sp>
    <dsp:sp modelId="{E1FCC537-48DE-5C45-A96A-AA5BD452C382}">
      <dsp:nvSpPr>
        <dsp:cNvPr id="0" name=""/>
        <dsp:cNvSpPr/>
      </dsp:nvSpPr>
      <dsp:spPr>
        <a:xfrm>
          <a:off x="1890085" y="2560094"/>
          <a:ext cx="3436519" cy="20619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000" b="1" kern="1200" dirty="0">
              <a:latin typeface="Candara" panose="020E0502030303020204" pitchFamily="34" charset="0"/>
            </a:rPr>
            <a:t>Intensywniej przeżywają emocje</a:t>
          </a:r>
        </a:p>
      </dsp:txBody>
      <dsp:txXfrm>
        <a:off x="1890085" y="2560094"/>
        <a:ext cx="3436519" cy="2061911"/>
      </dsp:txXfrm>
    </dsp:sp>
    <dsp:sp modelId="{9E992672-066F-3946-9BD8-C26FD37FD388}">
      <dsp:nvSpPr>
        <dsp:cNvPr id="0" name=""/>
        <dsp:cNvSpPr/>
      </dsp:nvSpPr>
      <dsp:spPr>
        <a:xfrm>
          <a:off x="5670257" y="2560094"/>
          <a:ext cx="3436519" cy="20619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000" b="1" kern="1200" dirty="0">
              <a:latin typeface="Candara" panose="020E0502030303020204" pitchFamily="34" charset="0"/>
            </a:rPr>
            <a:t>Uważają, że są mniej zdolne do radzenia sobie z </a:t>
          </a:r>
          <a:r>
            <a:rPr lang="pl-PL" sz="3000" b="1" kern="1200" dirty="0" err="1">
              <a:latin typeface="Candara" panose="020E0502030303020204" pitchFamily="34" charset="0"/>
            </a:rPr>
            <a:t>sytacjami</a:t>
          </a:r>
          <a:r>
            <a:rPr lang="pl-PL" sz="3000" b="1" kern="1200" dirty="0">
              <a:latin typeface="Candara" panose="020E0502030303020204" pitchFamily="34" charset="0"/>
            </a:rPr>
            <a:t> trudnymi</a:t>
          </a:r>
        </a:p>
      </dsp:txBody>
      <dsp:txXfrm>
        <a:off x="5670257" y="2560094"/>
        <a:ext cx="3436519" cy="206191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B7DA05-4F59-4441-AA6E-8EFEBDAFAB0B}">
      <dsp:nvSpPr>
        <dsp:cNvPr id="0" name=""/>
        <dsp:cNvSpPr/>
      </dsp:nvSpPr>
      <dsp:spPr>
        <a:xfrm>
          <a:off x="0" y="471852"/>
          <a:ext cx="3710990" cy="22265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800" b="1" kern="1200" dirty="0">
              <a:latin typeface="Candara" panose="020E0502030303020204" pitchFamily="34" charset="0"/>
            </a:rPr>
            <a:t>Rozmowy z dzieckiem wzmagają lęk</a:t>
          </a:r>
        </a:p>
      </dsp:txBody>
      <dsp:txXfrm>
        <a:off x="0" y="471852"/>
        <a:ext cx="3710990" cy="2226594"/>
      </dsp:txXfrm>
    </dsp:sp>
    <dsp:sp modelId="{90E5B503-29C7-7E4E-8C4F-FE9C87D6199B}">
      <dsp:nvSpPr>
        <dsp:cNvPr id="0" name=""/>
        <dsp:cNvSpPr/>
      </dsp:nvSpPr>
      <dsp:spPr>
        <a:xfrm>
          <a:off x="4082089" y="471852"/>
          <a:ext cx="3710990" cy="22265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800" b="1" kern="1200" dirty="0">
              <a:latin typeface="Candara" panose="020E0502030303020204" pitchFamily="34" charset="0"/>
            </a:rPr>
            <a:t>Rodzice modelują zachowania lękowe</a:t>
          </a:r>
        </a:p>
      </dsp:txBody>
      <dsp:txXfrm>
        <a:off x="4082089" y="471852"/>
        <a:ext cx="3710990" cy="2226594"/>
      </dsp:txXfrm>
    </dsp:sp>
    <dsp:sp modelId="{F96629DC-82AB-D54D-A1C1-BB09A02A78EB}">
      <dsp:nvSpPr>
        <dsp:cNvPr id="0" name=""/>
        <dsp:cNvSpPr/>
      </dsp:nvSpPr>
      <dsp:spPr>
        <a:xfrm>
          <a:off x="8164178" y="471852"/>
          <a:ext cx="3710990" cy="22265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800" b="1" kern="1200" dirty="0">
              <a:latin typeface="Candara" panose="020E0502030303020204" pitchFamily="34" charset="0"/>
            </a:rPr>
            <a:t>Rodzice przejawiają zachowania nadmiernie kontrolujące </a:t>
          </a:r>
          <a:br>
            <a:rPr lang="pl-PL" sz="2800" b="1" kern="1200" dirty="0">
              <a:latin typeface="Candara" panose="020E0502030303020204" pitchFamily="34" charset="0"/>
            </a:rPr>
          </a:br>
          <a:r>
            <a:rPr lang="pl-PL" sz="2800" b="1" kern="1200" dirty="0">
              <a:latin typeface="Candara" panose="020E0502030303020204" pitchFamily="34" charset="0"/>
            </a:rPr>
            <a:t>i nadopiekuńcze</a:t>
          </a:r>
        </a:p>
      </dsp:txBody>
      <dsp:txXfrm>
        <a:off x="8164178" y="471852"/>
        <a:ext cx="3710990" cy="2226594"/>
      </dsp:txXfrm>
    </dsp:sp>
    <dsp:sp modelId="{E1FCC537-48DE-5C45-A96A-AA5BD452C382}">
      <dsp:nvSpPr>
        <dsp:cNvPr id="0" name=""/>
        <dsp:cNvSpPr/>
      </dsp:nvSpPr>
      <dsp:spPr>
        <a:xfrm>
          <a:off x="1275356" y="3069546"/>
          <a:ext cx="4496421" cy="22265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600" b="1" kern="1200" dirty="0">
              <a:latin typeface="Candara" panose="020E0502030303020204" pitchFamily="34" charset="0"/>
            </a:rPr>
            <a:t>Rodzice interpretują potencjalnie obojętne sytuacje jako zagrażające </a:t>
          </a:r>
          <a:br>
            <a:rPr lang="pl-PL" sz="2600" b="1" kern="1200" dirty="0">
              <a:latin typeface="Candara" panose="020E0502030303020204" pitchFamily="34" charset="0"/>
            </a:rPr>
          </a:br>
          <a:r>
            <a:rPr lang="pl-PL" sz="2600" b="0" kern="1200" dirty="0">
              <a:latin typeface="Candara" panose="020E0502030303020204" pitchFamily="34" charset="0"/>
            </a:rPr>
            <a:t>(potęgowanie reakcji unikających pod wpływem rodziny)</a:t>
          </a:r>
        </a:p>
      </dsp:txBody>
      <dsp:txXfrm>
        <a:off x="1275356" y="3069546"/>
        <a:ext cx="4496421" cy="2226594"/>
      </dsp:txXfrm>
    </dsp:sp>
    <dsp:sp modelId="{9E992672-066F-3946-9BD8-C26FD37FD388}">
      <dsp:nvSpPr>
        <dsp:cNvPr id="0" name=""/>
        <dsp:cNvSpPr/>
      </dsp:nvSpPr>
      <dsp:spPr>
        <a:xfrm>
          <a:off x="6142876" y="3069546"/>
          <a:ext cx="4456936" cy="22265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600" b="1" kern="1200" dirty="0">
              <a:latin typeface="Candara" panose="020E0502030303020204" pitchFamily="34" charset="0"/>
            </a:rPr>
            <a:t>Rodzice ograniczają autonomię dzieci lękowych i ingerują w rozwiązywanie sytuacji problemowych</a:t>
          </a:r>
        </a:p>
      </dsp:txBody>
      <dsp:txXfrm>
        <a:off x="6142876" y="3069546"/>
        <a:ext cx="4456936" cy="222659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B3A570-C238-8542-B1CE-BA5745095E02}">
      <dsp:nvSpPr>
        <dsp:cNvPr id="0" name=""/>
        <dsp:cNvSpPr/>
      </dsp:nvSpPr>
      <dsp:spPr>
        <a:xfrm rot="10800000">
          <a:off x="2628943" y="2095"/>
          <a:ext cx="8962511" cy="148587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5230" tIns="121920" rIns="227584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200" b="1" kern="1200" dirty="0">
              <a:latin typeface="Candara" panose="020E0502030303020204" pitchFamily="34" charset="0"/>
            </a:rPr>
            <a:t>Przeceniają niebezpieczeństwo </a:t>
          </a:r>
          <a:br>
            <a:rPr lang="pl-PL" sz="3200" b="1" kern="1200" dirty="0">
              <a:latin typeface="Candara" panose="020E0502030303020204" pitchFamily="34" charset="0"/>
            </a:rPr>
          </a:br>
          <a:r>
            <a:rPr lang="pl-PL" sz="3200" b="1" kern="1200" dirty="0">
              <a:latin typeface="Candara" panose="020E0502030303020204" pitchFamily="34" charset="0"/>
            </a:rPr>
            <a:t>– fiksacja na nim</a:t>
          </a:r>
        </a:p>
      </dsp:txBody>
      <dsp:txXfrm rot="10800000">
        <a:off x="3000412" y="2095"/>
        <a:ext cx="8591042" cy="1485876"/>
      </dsp:txXfrm>
    </dsp:sp>
    <dsp:sp modelId="{4A0AFEAB-62F3-AC4A-8AE4-6DE68C25BC5C}">
      <dsp:nvSpPr>
        <dsp:cNvPr id="0" name=""/>
        <dsp:cNvSpPr/>
      </dsp:nvSpPr>
      <dsp:spPr>
        <a:xfrm>
          <a:off x="1886005" y="2095"/>
          <a:ext cx="1485876" cy="148587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83449A-311C-974E-8B15-C0A16CD59783}">
      <dsp:nvSpPr>
        <dsp:cNvPr id="0" name=""/>
        <dsp:cNvSpPr/>
      </dsp:nvSpPr>
      <dsp:spPr>
        <a:xfrm rot="10800000">
          <a:off x="2439117" y="1927374"/>
          <a:ext cx="9215612" cy="148587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5230" tIns="121920" rIns="227584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200" b="1" kern="1200" dirty="0"/>
            <a:t> </a:t>
          </a:r>
          <a:r>
            <a:rPr lang="pl-PL" sz="3200" b="1" kern="1200" dirty="0">
              <a:latin typeface="Candara" panose="020E0502030303020204" pitchFamily="34" charset="0"/>
            </a:rPr>
            <a:t>Nie doceniają indywidualnej zdolności radzenia dobie</a:t>
          </a:r>
        </a:p>
      </dsp:txBody>
      <dsp:txXfrm rot="10800000">
        <a:off x="2810586" y="1927374"/>
        <a:ext cx="8844143" cy="1485876"/>
      </dsp:txXfrm>
    </dsp:sp>
    <dsp:sp modelId="{E528F4ED-F43C-E54A-AA0B-D3FEED3D7807}">
      <dsp:nvSpPr>
        <dsp:cNvPr id="0" name=""/>
        <dsp:cNvSpPr/>
      </dsp:nvSpPr>
      <dsp:spPr>
        <a:xfrm>
          <a:off x="1822730" y="1927374"/>
          <a:ext cx="1485876" cy="1485876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1DBC7F-14C0-E244-9D03-2F22028DE875}">
      <dsp:nvSpPr>
        <dsp:cNvPr id="0" name=""/>
        <dsp:cNvSpPr/>
      </dsp:nvSpPr>
      <dsp:spPr>
        <a:xfrm rot="10800000">
          <a:off x="2628943" y="3852653"/>
          <a:ext cx="8962511" cy="148587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5230" tIns="121920" rIns="227584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200" b="1" kern="1200" dirty="0">
              <a:latin typeface="Candara" panose="020E0502030303020204" pitchFamily="34" charset="0"/>
            </a:rPr>
            <a:t>Nie wypracowali wystarczającego repertuaru strategii radzenia sobie, mają słabą zdolność </a:t>
          </a:r>
          <a:r>
            <a:rPr lang="pl-PL" sz="3200" b="1" kern="1200" dirty="0" err="1">
              <a:latin typeface="Candara" panose="020E0502030303020204" pitchFamily="34" charset="0"/>
            </a:rPr>
            <a:t>samokojenia</a:t>
          </a:r>
          <a:r>
            <a:rPr lang="pl-PL" sz="3200" b="1" kern="1200" dirty="0">
              <a:latin typeface="Candara" panose="020E0502030303020204" pitchFamily="34" charset="0"/>
            </a:rPr>
            <a:t> </a:t>
          </a:r>
        </a:p>
      </dsp:txBody>
      <dsp:txXfrm rot="10800000">
        <a:off x="3000412" y="3852653"/>
        <a:ext cx="8591042" cy="1485876"/>
      </dsp:txXfrm>
    </dsp:sp>
    <dsp:sp modelId="{CE59CFBF-BC05-CE42-AE9A-6EB34B4348C7}">
      <dsp:nvSpPr>
        <dsp:cNvPr id="0" name=""/>
        <dsp:cNvSpPr/>
      </dsp:nvSpPr>
      <dsp:spPr>
        <a:xfrm>
          <a:off x="1886005" y="3852653"/>
          <a:ext cx="1485876" cy="1485876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B3A570-C238-8542-B1CE-BA5745095E02}">
      <dsp:nvSpPr>
        <dsp:cNvPr id="0" name=""/>
        <dsp:cNvSpPr/>
      </dsp:nvSpPr>
      <dsp:spPr>
        <a:xfrm rot="10800000">
          <a:off x="2628943" y="2095"/>
          <a:ext cx="8962511" cy="148587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5230" tIns="121920" rIns="227584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200" b="1" kern="1200" dirty="0">
              <a:latin typeface="Candara" panose="020E0502030303020204" pitchFamily="34" charset="0"/>
            </a:rPr>
            <a:t>Nie wolno się bać. Lęk to oznaka szaleństwa</a:t>
          </a:r>
        </a:p>
      </dsp:txBody>
      <dsp:txXfrm rot="10800000">
        <a:off x="3000412" y="2095"/>
        <a:ext cx="8591042" cy="1485876"/>
      </dsp:txXfrm>
    </dsp:sp>
    <dsp:sp modelId="{4A0AFEAB-62F3-AC4A-8AE4-6DE68C25BC5C}">
      <dsp:nvSpPr>
        <dsp:cNvPr id="0" name=""/>
        <dsp:cNvSpPr/>
      </dsp:nvSpPr>
      <dsp:spPr>
        <a:xfrm>
          <a:off x="1886005" y="2095"/>
          <a:ext cx="1485876" cy="148587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83449A-311C-974E-8B15-C0A16CD59783}">
      <dsp:nvSpPr>
        <dsp:cNvPr id="0" name=""/>
        <dsp:cNvSpPr/>
      </dsp:nvSpPr>
      <dsp:spPr>
        <a:xfrm rot="10800000">
          <a:off x="2439117" y="1927374"/>
          <a:ext cx="9215612" cy="148587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5230" tIns="121920" rIns="227584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200" b="1" kern="1200" dirty="0"/>
            <a:t> </a:t>
          </a:r>
          <a:r>
            <a:rPr lang="pl-PL" sz="3200" b="1" kern="1200" dirty="0">
              <a:latin typeface="Candara" panose="020E0502030303020204" pitchFamily="34" charset="0"/>
            </a:rPr>
            <a:t>Trzeba się bać. Jeżeli się lękam, to mogę </a:t>
          </a:r>
          <a:r>
            <a:rPr lang="pl-PL" sz="3200" b="1" kern="1200" dirty="0" err="1">
              <a:latin typeface="Candara" panose="020E0502030303020204" pitchFamily="34" charset="0"/>
            </a:rPr>
            <a:t>zapbiec</a:t>
          </a:r>
          <a:r>
            <a:rPr lang="pl-PL" sz="3200" b="1" kern="1200" dirty="0">
              <a:latin typeface="Candara" panose="020E0502030303020204" pitchFamily="34" charset="0"/>
            </a:rPr>
            <a:t> niebezpieczeństwu</a:t>
          </a:r>
        </a:p>
      </dsp:txBody>
      <dsp:txXfrm rot="10800000">
        <a:off x="2810586" y="1927374"/>
        <a:ext cx="8844143" cy="1485876"/>
      </dsp:txXfrm>
    </dsp:sp>
    <dsp:sp modelId="{E528F4ED-F43C-E54A-AA0B-D3FEED3D7807}">
      <dsp:nvSpPr>
        <dsp:cNvPr id="0" name=""/>
        <dsp:cNvSpPr/>
      </dsp:nvSpPr>
      <dsp:spPr>
        <a:xfrm>
          <a:off x="1822730" y="1927374"/>
          <a:ext cx="1485876" cy="1485876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1DBC7F-14C0-E244-9D03-2F22028DE875}">
      <dsp:nvSpPr>
        <dsp:cNvPr id="0" name=""/>
        <dsp:cNvSpPr/>
      </dsp:nvSpPr>
      <dsp:spPr>
        <a:xfrm rot="10800000">
          <a:off x="2628943" y="3852653"/>
          <a:ext cx="8962511" cy="148587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5230" tIns="121920" rIns="227584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200" b="1" kern="1200" dirty="0">
              <a:latin typeface="Candara" panose="020E0502030303020204" pitchFamily="34" charset="0"/>
            </a:rPr>
            <a:t>Trzeba zachować stałą czujność i kontrolę </a:t>
          </a:r>
          <a:br>
            <a:rPr lang="pl-PL" sz="3200" b="1" kern="1200" dirty="0">
              <a:latin typeface="Candara" panose="020E0502030303020204" pitchFamily="34" charset="0"/>
            </a:rPr>
          </a:br>
          <a:r>
            <a:rPr lang="pl-PL" sz="3200" b="1" kern="1200" dirty="0">
              <a:latin typeface="Candara" panose="020E0502030303020204" pitchFamily="34" charset="0"/>
            </a:rPr>
            <a:t>– im więcej i skuteczniej tym lepiej </a:t>
          </a:r>
        </a:p>
      </dsp:txBody>
      <dsp:txXfrm rot="10800000">
        <a:off x="3000412" y="3852653"/>
        <a:ext cx="8591042" cy="1485876"/>
      </dsp:txXfrm>
    </dsp:sp>
    <dsp:sp modelId="{CE59CFBF-BC05-CE42-AE9A-6EB34B4348C7}">
      <dsp:nvSpPr>
        <dsp:cNvPr id="0" name=""/>
        <dsp:cNvSpPr/>
      </dsp:nvSpPr>
      <dsp:spPr>
        <a:xfrm>
          <a:off x="1886005" y="3852653"/>
          <a:ext cx="1485876" cy="1485876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3BEC7C-C2D7-F444-A903-ECC20695E919}">
      <dsp:nvSpPr>
        <dsp:cNvPr id="0" name=""/>
        <dsp:cNvSpPr/>
      </dsp:nvSpPr>
      <dsp:spPr>
        <a:xfrm>
          <a:off x="0" y="1136224"/>
          <a:ext cx="11573546" cy="131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F8AEAE-A428-0442-840D-CA76409D4480}">
      <dsp:nvSpPr>
        <dsp:cNvPr id="0" name=""/>
        <dsp:cNvSpPr/>
      </dsp:nvSpPr>
      <dsp:spPr>
        <a:xfrm>
          <a:off x="337506" y="123144"/>
          <a:ext cx="11019722" cy="185577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6217" tIns="0" rIns="306217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200" b="1" kern="1200" dirty="0">
              <a:latin typeface="Candara" panose="020E0502030303020204" pitchFamily="34" charset="0"/>
            </a:rPr>
            <a:t>Zachowania zabezpieczające to wszystkie zachowania mające zapobiec katastrofie</a:t>
          </a:r>
        </a:p>
      </dsp:txBody>
      <dsp:txXfrm>
        <a:off x="428097" y="213735"/>
        <a:ext cx="10838540" cy="1674589"/>
      </dsp:txXfrm>
    </dsp:sp>
    <dsp:sp modelId="{B2A636E9-C3C1-E745-B4F6-388390DF035E}">
      <dsp:nvSpPr>
        <dsp:cNvPr id="0" name=""/>
        <dsp:cNvSpPr/>
      </dsp:nvSpPr>
      <dsp:spPr>
        <a:xfrm>
          <a:off x="0" y="3746138"/>
          <a:ext cx="11573546" cy="131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92ADDF-1271-8F4E-BC2D-110D710F2748}">
      <dsp:nvSpPr>
        <dsp:cNvPr id="0" name=""/>
        <dsp:cNvSpPr/>
      </dsp:nvSpPr>
      <dsp:spPr>
        <a:xfrm>
          <a:off x="347123" y="2740748"/>
          <a:ext cx="11010093" cy="178623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6217" tIns="0" rIns="306217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200" b="1" kern="1200" dirty="0">
              <a:latin typeface="Candara" panose="020E0502030303020204" pitchFamily="34" charset="0"/>
            </a:rPr>
            <a:t>Paradoksalnie podtrzymują one zaistniały problem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200" b="1" kern="1200" dirty="0">
              <a:latin typeface="Candara" panose="020E0502030303020204" pitchFamily="34" charset="0"/>
            </a:rPr>
            <a:t>Brak skutków, których osoba się obawia BŁĘDNIE PRZYPISYWANE JEST ZCHOWANIU ZABEZPIECZAJĄCEMU</a:t>
          </a:r>
        </a:p>
      </dsp:txBody>
      <dsp:txXfrm>
        <a:off x="434320" y="2827945"/>
        <a:ext cx="10835699" cy="161183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217F53-67CF-46A9-A51C-8B5F545898A7}">
      <dsp:nvSpPr>
        <dsp:cNvPr id="0" name=""/>
        <dsp:cNvSpPr/>
      </dsp:nvSpPr>
      <dsp:spPr>
        <a:xfrm>
          <a:off x="1970363" y="34095"/>
          <a:ext cx="4973586" cy="4973586"/>
        </a:xfrm>
        <a:prstGeom prst="circularArrow">
          <a:avLst>
            <a:gd name="adj1" fmla="val 5689"/>
            <a:gd name="adj2" fmla="val 340510"/>
            <a:gd name="adj3" fmla="val 13208934"/>
            <a:gd name="adj4" fmla="val 17735194"/>
            <a:gd name="adj5" fmla="val 5908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4CB75B-2FAD-416A-9758-A4E498C452E6}">
      <dsp:nvSpPr>
        <dsp:cNvPr id="0" name=""/>
        <dsp:cNvSpPr/>
      </dsp:nvSpPr>
      <dsp:spPr>
        <a:xfrm>
          <a:off x="3030640" y="250508"/>
          <a:ext cx="2853032" cy="1195331"/>
        </a:xfrm>
        <a:prstGeom prst="roundRect">
          <a:avLst/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4600" b="1" kern="1200" dirty="0">
              <a:latin typeface="Candara" panose="020E0502030303020204" pitchFamily="34" charset="0"/>
            </a:rPr>
            <a:t>Myśl</a:t>
          </a:r>
        </a:p>
      </dsp:txBody>
      <dsp:txXfrm>
        <a:off x="3088991" y="308859"/>
        <a:ext cx="2736330" cy="1078629"/>
      </dsp:txXfrm>
    </dsp:sp>
    <dsp:sp modelId="{ADC48F85-8915-45C8-A797-802B1DE3D6BD}">
      <dsp:nvSpPr>
        <dsp:cNvPr id="0" name=""/>
        <dsp:cNvSpPr/>
      </dsp:nvSpPr>
      <dsp:spPr>
        <a:xfrm>
          <a:off x="5026482" y="2253510"/>
          <a:ext cx="2834055" cy="1346055"/>
        </a:xfrm>
        <a:prstGeom prst="roundRect">
          <a:avLst/>
        </a:prstGeom>
        <a:solidFill>
          <a:schemeClr val="accent6">
            <a:shade val="80000"/>
            <a:hueOff val="16308"/>
            <a:satOff val="-3356"/>
            <a:lumOff val="12966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4600" b="1" kern="1200" dirty="0">
              <a:latin typeface="Candara" panose="020E0502030303020204" pitchFamily="34" charset="0"/>
            </a:rPr>
            <a:t>Emocja</a:t>
          </a:r>
        </a:p>
      </dsp:txBody>
      <dsp:txXfrm>
        <a:off x="5092191" y="2319219"/>
        <a:ext cx="2702637" cy="1214637"/>
      </dsp:txXfrm>
    </dsp:sp>
    <dsp:sp modelId="{9B231479-4DD8-44F8-B5FC-8ED4112C61E2}">
      <dsp:nvSpPr>
        <dsp:cNvPr id="0" name=""/>
        <dsp:cNvSpPr/>
      </dsp:nvSpPr>
      <dsp:spPr>
        <a:xfrm>
          <a:off x="781158" y="2309851"/>
          <a:ext cx="3540621" cy="1309658"/>
        </a:xfrm>
        <a:prstGeom prst="roundRect">
          <a:avLst/>
        </a:prstGeom>
        <a:solidFill>
          <a:schemeClr val="accent6">
            <a:shade val="80000"/>
            <a:hueOff val="32617"/>
            <a:satOff val="-6711"/>
            <a:lumOff val="25933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4600" b="1" kern="1200" dirty="0">
              <a:latin typeface="Candara" panose="020E0502030303020204" pitchFamily="34" charset="0"/>
            </a:rPr>
            <a:t>Zachowanie</a:t>
          </a:r>
        </a:p>
      </dsp:txBody>
      <dsp:txXfrm>
        <a:off x="845090" y="2373783"/>
        <a:ext cx="3412757" cy="11817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63781-B3DA-463E-9C59-2F6A430947C7}" type="datetimeFigureOut">
              <a:rPr lang="pl-PL" smtClean="0"/>
              <a:t>24.05.2021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FE1EC-FC88-4418-9E1D-4B8EC9BC67B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40259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63781-B3DA-463E-9C59-2F6A430947C7}" type="datetimeFigureOut">
              <a:rPr lang="pl-PL" smtClean="0"/>
              <a:t>24.05.2021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FE1EC-FC88-4418-9E1D-4B8EC9BC67B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92503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63781-B3DA-463E-9C59-2F6A430947C7}" type="datetimeFigureOut">
              <a:rPr lang="pl-PL" smtClean="0"/>
              <a:t>24.05.2021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FE1EC-FC88-4418-9E1D-4B8EC9BC67B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132247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63781-B3DA-463E-9C59-2F6A430947C7}" type="datetimeFigureOut">
              <a:rPr lang="pl-PL" smtClean="0"/>
              <a:t>24.05.2021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FE1EC-FC88-4418-9E1D-4B8EC9BC67BF}" type="slidenum">
              <a:rPr lang="pl-PL" smtClean="0"/>
              <a:t>‹#›</a:t>
            </a:fld>
            <a:endParaRPr lang="pl-PL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10954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63781-B3DA-463E-9C59-2F6A430947C7}" type="datetimeFigureOut">
              <a:rPr lang="pl-PL" smtClean="0"/>
              <a:t>24.05.2021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FE1EC-FC88-4418-9E1D-4B8EC9BC67B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48318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63781-B3DA-463E-9C59-2F6A430947C7}" type="datetimeFigureOut">
              <a:rPr lang="pl-PL" smtClean="0"/>
              <a:t>24.05.2021</a:t>
            </a:fld>
            <a:endParaRPr lang="pl-P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FE1EC-FC88-4418-9E1D-4B8EC9BC67B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131547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63781-B3DA-463E-9C59-2F6A430947C7}" type="datetimeFigureOut">
              <a:rPr lang="pl-PL" smtClean="0"/>
              <a:t>24.05.2021</a:t>
            </a:fld>
            <a:endParaRPr lang="pl-P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FE1EC-FC88-4418-9E1D-4B8EC9BC67B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251906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63781-B3DA-463E-9C59-2F6A430947C7}" type="datetimeFigureOut">
              <a:rPr lang="pl-PL" smtClean="0"/>
              <a:t>24.05.2021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FE1EC-FC88-4418-9E1D-4B8EC9BC67B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811446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63781-B3DA-463E-9C59-2F6A430947C7}" type="datetimeFigureOut">
              <a:rPr lang="pl-PL" smtClean="0"/>
              <a:t>24.05.2021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FE1EC-FC88-4418-9E1D-4B8EC9BC67B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184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63781-B3DA-463E-9C59-2F6A430947C7}" type="datetimeFigureOut">
              <a:rPr lang="pl-PL" smtClean="0"/>
              <a:t>24.05.2021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FE1EC-FC88-4418-9E1D-4B8EC9BC67B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25705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63781-B3DA-463E-9C59-2F6A430947C7}" type="datetimeFigureOut">
              <a:rPr lang="pl-PL" smtClean="0"/>
              <a:t>24.05.2021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FE1EC-FC88-4418-9E1D-4B8EC9BC67B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37369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63781-B3DA-463E-9C59-2F6A430947C7}" type="datetimeFigureOut">
              <a:rPr lang="pl-PL" smtClean="0"/>
              <a:t>24.05.2021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FE1EC-FC88-4418-9E1D-4B8EC9BC67B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54242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63781-B3DA-463E-9C59-2F6A430947C7}" type="datetimeFigureOut">
              <a:rPr lang="pl-PL" smtClean="0"/>
              <a:t>24.05.2021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FE1EC-FC88-4418-9E1D-4B8EC9BC67B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82327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63781-B3DA-463E-9C59-2F6A430947C7}" type="datetimeFigureOut">
              <a:rPr lang="pl-PL" smtClean="0"/>
              <a:t>24.05.2021</a:t>
            </a:fld>
            <a:endParaRPr lang="pl-PL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FE1EC-FC88-4418-9E1D-4B8EC9BC67B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65119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63781-B3DA-463E-9C59-2F6A430947C7}" type="datetimeFigureOut">
              <a:rPr lang="pl-PL" smtClean="0"/>
              <a:t>24.05.2021</a:t>
            </a:fld>
            <a:endParaRPr lang="pl-PL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FE1EC-FC88-4418-9E1D-4B8EC9BC67B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61915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63781-B3DA-463E-9C59-2F6A430947C7}" type="datetimeFigureOut">
              <a:rPr lang="pl-PL" smtClean="0"/>
              <a:t>24.05.2021</a:t>
            </a:fld>
            <a:endParaRPr lang="pl-PL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FE1EC-FC88-4418-9E1D-4B8EC9BC67B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34915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63781-B3DA-463E-9C59-2F6A430947C7}" type="datetimeFigureOut">
              <a:rPr lang="pl-PL" smtClean="0"/>
              <a:t>24.05.2021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FE1EC-FC88-4418-9E1D-4B8EC9BC67B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356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5F563781-B3DA-463E-9C59-2F6A430947C7}" type="datetimeFigureOut">
              <a:rPr lang="pl-PL" smtClean="0"/>
              <a:t>24.05.2021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4FE1EC-FC88-4418-9E1D-4B8EC9BC67B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963440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  <p:sldLayoutId id="2147483760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emf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9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Dzieci krzywdzone obojętnością | SOSrodzice.pl">
            <a:extLst>
              <a:ext uri="{FF2B5EF4-FFF2-40B4-BE49-F238E27FC236}">
                <a16:creationId xmlns:a16="http://schemas.microsoft.com/office/drawing/2014/main" id="{BD20F6AA-F1CA-D94A-B852-B7B56214CF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5" r="24734"/>
          <a:stretch/>
        </p:blipFill>
        <p:spPr bwMode="auto">
          <a:xfrm>
            <a:off x="1" y="-5"/>
            <a:ext cx="4060014" cy="5020241"/>
          </a:xfrm>
          <a:custGeom>
            <a:avLst/>
            <a:gdLst/>
            <a:ahLst/>
            <a:cxnLst/>
            <a:rect l="l" t="t" r="r" b="b"/>
            <a:pathLst>
              <a:path w="4060014" h="5020241">
                <a:moveTo>
                  <a:pt x="0" y="0"/>
                </a:moveTo>
                <a:lnTo>
                  <a:pt x="4060014" y="0"/>
                </a:lnTo>
                <a:lnTo>
                  <a:pt x="4060014" y="4510064"/>
                </a:lnTo>
                <a:lnTo>
                  <a:pt x="3889152" y="4499379"/>
                </a:lnTo>
                <a:lnTo>
                  <a:pt x="3464881" y="4469954"/>
                </a:lnTo>
                <a:lnTo>
                  <a:pt x="3057678" y="4439126"/>
                </a:lnTo>
                <a:lnTo>
                  <a:pt x="2672421" y="4405147"/>
                </a:lnTo>
                <a:lnTo>
                  <a:pt x="2304232" y="4369765"/>
                </a:lnTo>
                <a:lnTo>
                  <a:pt x="1962864" y="4331582"/>
                </a:lnTo>
                <a:lnTo>
                  <a:pt x="1642223" y="4294099"/>
                </a:lnTo>
                <a:lnTo>
                  <a:pt x="1347183" y="4256616"/>
                </a:lnTo>
                <a:lnTo>
                  <a:pt x="1076528" y="4221235"/>
                </a:lnTo>
                <a:lnTo>
                  <a:pt x="836351" y="4187605"/>
                </a:lnTo>
                <a:lnTo>
                  <a:pt x="619339" y="4155727"/>
                </a:lnTo>
                <a:lnTo>
                  <a:pt x="436464" y="4129104"/>
                </a:lnTo>
                <a:lnTo>
                  <a:pt x="282848" y="4103881"/>
                </a:lnTo>
                <a:lnTo>
                  <a:pt x="71932" y="4067800"/>
                </a:lnTo>
                <a:lnTo>
                  <a:pt x="1" y="4055539"/>
                </a:lnTo>
                <a:lnTo>
                  <a:pt x="1" y="5020241"/>
                </a:lnTo>
                <a:lnTo>
                  <a:pt x="0" y="502024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ome affrontare la timidezza, articolo dello psicologo Napoli Diego De Luca  Psicologo">
            <a:extLst>
              <a:ext uri="{FF2B5EF4-FFF2-40B4-BE49-F238E27FC236}">
                <a16:creationId xmlns:a16="http://schemas.microsoft.com/office/drawing/2014/main" id="{17BDF74D-B22C-A64B-B48D-F7CBB1B5D7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2" r="15773" b="1"/>
          <a:stretch/>
        </p:blipFill>
        <p:spPr bwMode="auto">
          <a:xfrm>
            <a:off x="8131987" y="-7"/>
            <a:ext cx="4059709" cy="4542350"/>
          </a:xfrm>
          <a:custGeom>
            <a:avLst/>
            <a:gdLst/>
            <a:ahLst/>
            <a:cxnLst/>
            <a:rect l="l" t="t" r="r" b="b"/>
            <a:pathLst>
              <a:path w="4059709" h="4542350">
                <a:moveTo>
                  <a:pt x="0" y="0"/>
                </a:moveTo>
                <a:lnTo>
                  <a:pt x="4059709" y="0"/>
                </a:lnTo>
                <a:lnTo>
                  <a:pt x="4059709" y="4057991"/>
                </a:lnTo>
                <a:lnTo>
                  <a:pt x="3782959" y="4110187"/>
                </a:lnTo>
                <a:lnTo>
                  <a:pt x="3507426" y="4159931"/>
                </a:lnTo>
                <a:lnTo>
                  <a:pt x="3230675" y="4208624"/>
                </a:lnTo>
                <a:lnTo>
                  <a:pt x="2952704" y="4250310"/>
                </a:lnTo>
                <a:lnTo>
                  <a:pt x="2675953" y="4292347"/>
                </a:lnTo>
                <a:lnTo>
                  <a:pt x="2397982" y="4331582"/>
                </a:lnTo>
                <a:lnTo>
                  <a:pt x="2123669" y="4365211"/>
                </a:lnTo>
                <a:lnTo>
                  <a:pt x="1845698" y="4397089"/>
                </a:lnTo>
                <a:lnTo>
                  <a:pt x="1568947" y="4426165"/>
                </a:lnTo>
                <a:lnTo>
                  <a:pt x="1297072" y="4451387"/>
                </a:lnTo>
                <a:lnTo>
                  <a:pt x="1021540" y="4476609"/>
                </a:lnTo>
                <a:lnTo>
                  <a:pt x="749665" y="4497628"/>
                </a:lnTo>
                <a:lnTo>
                  <a:pt x="477790" y="4514092"/>
                </a:lnTo>
                <a:lnTo>
                  <a:pt x="207135" y="4531258"/>
                </a:lnTo>
                <a:lnTo>
                  <a:pt x="0" y="454235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2" name="Freeform 16">
            <a:extLst>
              <a:ext uri="{FF2B5EF4-FFF2-40B4-BE49-F238E27FC236}">
                <a16:creationId xmlns:a16="http://schemas.microsoft.com/office/drawing/2014/main" id="{E4F17063-EDA4-417B-946F-BA357F3B3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3753695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2">
              <a:alpha val="4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93" name="Freeform: Shape 192">
            <a:extLst>
              <a:ext uri="{FF2B5EF4-FFF2-40B4-BE49-F238E27FC236}">
                <a16:creationId xmlns:a16="http://schemas.microsoft.com/office/drawing/2014/main" id="{D36F3EEA-55D4-4677-80E7-92D00B8F3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55533"/>
            <a:ext cx="12192000" cy="2802467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21BC3AB-0A35-4E35-851C-B8D7DE0B4F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89240" y="5189012"/>
            <a:ext cx="10407602" cy="868026"/>
          </a:xfrm>
        </p:spPr>
        <p:txBody>
          <a:bodyPr>
            <a:normAutofit/>
          </a:bodyPr>
          <a:lstStyle/>
          <a:p>
            <a:pPr algn="ctr"/>
            <a:r>
              <a:rPr lang="pl-PL" sz="4800" b="1" dirty="0">
                <a:solidFill>
                  <a:srgbClr val="EBEBEB"/>
                </a:solidFill>
                <a:latin typeface="Candara" panose="020E0502030303020204" pitchFamily="34" charset="0"/>
              </a:rPr>
              <a:t>RADZENIE SOBIE Z LĘKIEM</a:t>
            </a:r>
          </a:p>
        </p:txBody>
      </p:sp>
      <p:pic>
        <p:nvPicPr>
          <p:cNvPr id="1034" name="Picture 10" descr="Sfermentowane jedzenie może zmniejszać lęk społeczny">
            <a:extLst>
              <a:ext uri="{FF2B5EF4-FFF2-40B4-BE49-F238E27FC236}">
                <a16:creationId xmlns:a16="http://schemas.microsoft.com/office/drawing/2014/main" id="{ECDB1BB6-6878-FD43-8236-32303793F7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47" r="16498" b="1"/>
          <a:stretch/>
        </p:blipFill>
        <p:spPr bwMode="auto">
          <a:xfrm>
            <a:off x="4060015" y="10"/>
            <a:ext cx="4071972" cy="4583093"/>
          </a:xfrm>
          <a:custGeom>
            <a:avLst/>
            <a:gdLst/>
            <a:ahLst/>
            <a:cxnLst/>
            <a:rect l="l" t="t" r="r" b="b"/>
            <a:pathLst>
              <a:path w="4071972" h="4583103">
                <a:moveTo>
                  <a:pt x="0" y="0"/>
                </a:moveTo>
                <a:lnTo>
                  <a:pt x="4071972" y="0"/>
                </a:lnTo>
                <a:lnTo>
                  <a:pt x="4071972" y="4542358"/>
                </a:lnTo>
                <a:lnTo>
                  <a:pt x="4011042" y="4545620"/>
                </a:lnTo>
                <a:lnTo>
                  <a:pt x="3745263" y="4555779"/>
                </a:lnTo>
                <a:lnTo>
                  <a:pt x="3479483" y="4564537"/>
                </a:lnTo>
                <a:lnTo>
                  <a:pt x="3216143" y="4572944"/>
                </a:lnTo>
                <a:lnTo>
                  <a:pt x="2956461" y="4576798"/>
                </a:lnTo>
                <a:lnTo>
                  <a:pt x="2696778" y="4581001"/>
                </a:lnTo>
                <a:lnTo>
                  <a:pt x="2440752" y="4583103"/>
                </a:lnTo>
                <a:lnTo>
                  <a:pt x="2187164" y="4581001"/>
                </a:lnTo>
                <a:lnTo>
                  <a:pt x="1936015" y="4581001"/>
                </a:lnTo>
                <a:lnTo>
                  <a:pt x="1687305" y="4576798"/>
                </a:lnTo>
                <a:lnTo>
                  <a:pt x="1443471" y="4570492"/>
                </a:lnTo>
                <a:lnTo>
                  <a:pt x="1202077" y="4564537"/>
                </a:lnTo>
                <a:lnTo>
                  <a:pt x="965557" y="4557881"/>
                </a:lnTo>
                <a:lnTo>
                  <a:pt x="730256" y="4547722"/>
                </a:lnTo>
                <a:lnTo>
                  <a:pt x="498615" y="4536862"/>
                </a:lnTo>
                <a:lnTo>
                  <a:pt x="271848" y="4527054"/>
                </a:lnTo>
                <a:lnTo>
                  <a:pt x="0" y="451005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odtytuł 2">
            <a:extLst>
              <a:ext uri="{FF2B5EF4-FFF2-40B4-BE49-F238E27FC236}">
                <a16:creationId xmlns:a16="http://schemas.microsoft.com/office/drawing/2014/main" id="{110F7E7B-8020-4043-B96F-BE6F3ADC8497}"/>
              </a:ext>
            </a:extLst>
          </p:cNvPr>
          <p:cNvSpPr txBox="1">
            <a:spLocks/>
          </p:cNvSpPr>
          <p:nvPr/>
        </p:nvSpPr>
        <p:spPr>
          <a:xfrm>
            <a:off x="9980613" y="6449253"/>
            <a:ext cx="4382017" cy="6030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pl-PL" sz="1400" b="1" cap="none" dirty="0">
                <a:solidFill>
                  <a:schemeClr val="tx1"/>
                </a:solidFill>
                <a:latin typeface="Candara" panose="020E0502030303020204" pitchFamily="34" charset="0"/>
              </a:rPr>
              <a:t> </a:t>
            </a:r>
            <a:r>
              <a:rPr lang="pl-PL" sz="1200" cap="none" dirty="0">
                <a:solidFill>
                  <a:schemeClr val="tx1"/>
                </a:solidFill>
                <a:latin typeface="Candara" panose="020E0502030303020204" pitchFamily="34" charset="0"/>
              </a:rPr>
              <a:t>ks. dr Krzysztof Matuszewski 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pl-PL" sz="1600" cap="none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id="{C0E4C4B3-9ABC-7146-AC22-8573663514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97" y="4579627"/>
            <a:ext cx="1407581" cy="14075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Symbol zastępczy zawartości 3">
            <a:extLst>
              <a:ext uri="{FF2B5EF4-FFF2-40B4-BE49-F238E27FC236}">
                <a16:creationId xmlns:a16="http://schemas.microsoft.com/office/drawing/2014/main" id="{890D3D30-74B4-204D-BD58-3C64E8A117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933" y="5312934"/>
            <a:ext cx="2272028" cy="12212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06028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7748044-154F-B84B-8034-EAABA9FC2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4800" b="1" dirty="0">
                <a:latin typeface="Candara" panose="020E0502030303020204" pitchFamily="34" charset="0"/>
              </a:rPr>
              <a:t>Deficyty u dzieci lękowych</a:t>
            </a:r>
          </a:p>
        </p:txBody>
      </p:sp>
      <p:graphicFrame>
        <p:nvGraphicFramePr>
          <p:cNvPr id="5" name="Symbol zastępczy zawartości 4">
            <a:extLst>
              <a:ext uri="{FF2B5EF4-FFF2-40B4-BE49-F238E27FC236}">
                <a16:creationId xmlns:a16="http://schemas.microsoft.com/office/drawing/2014/main" id="{CA9716E0-7995-A94D-8F2C-0D9A4E83CAB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0579801"/>
              </p:ext>
            </p:extLst>
          </p:nvPr>
        </p:nvGraphicFramePr>
        <p:xfrm>
          <a:off x="757990" y="1540042"/>
          <a:ext cx="10996863" cy="47765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991080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7748044-154F-B84B-8034-EAABA9FC2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9406" y="139512"/>
            <a:ext cx="9404723" cy="1400530"/>
          </a:xfrm>
        </p:spPr>
        <p:txBody>
          <a:bodyPr/>
          <a:lstStyle/>
          <a:p>
            <a:pPr algn="ctr"/>
            <a:r>
              <a:rPr lang="pl-PL" sz="4800" b="1" dirty="0">
                <a:latin typeface="Candara" panose="020E0502030303020204" pitchFamily="34" charset="0"/>
              </a:rPr>
              <a:t>Rodziny dzieci lękowych</a:t>
            </a:r>
          </a:p>
        </p:txBody>
      </p:sp>
      <p:graphicFrame>
        <p:nvGraphicFramePr>
          <p:cNvPr id="5" name="Symbol zastępczy zawartości 4">
            <a:extLst>
              <a:ext uri="{FF2B5EF4-FFF2-40B4-BE49-F238E27FC236}">
                <a16:creationId xmlns:a16="http://schemas.microsoft.com/office/drawing/2014/main" id="{CA9716E0-7995-A94D-8F2C-0D9A4E83CAB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0059485"/>
              </p:ext>
            </p:extLst>
          </p:nvPr>
        </p:nvGraphicFramePr>
        <p:xfrm>
          <a:off x="216568" y="950495"/>
          <a:ext cx="11875169" cy="57679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028882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F2E8C7B-B01A-C048-B0EE-BB6F09FDB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894" y="178904"/>
            <a:ext cx="9404723" cy="1400530"/>
          </a:xfrm>
        </p:spPr>
        <p:txBody>
          <a:bodyPr/>
          <a:lstStyle/>
          <a:p>
            <a:pPr algn="ctr"/>
            <a:r>
              <a:rPr lang="pl-PL" b="1" dirty="0">
                <a:latin typeface="Candara" panose="020E0502030303020204" pitchFamily="34" charset="0"/>
              </a:rPr>
              <a:t>Zaburzenia poznawcze osób lękliwych</a:t>
            </a:r>
          </a:p>
        </p:txBody>
      </p:sp>
      <p:graphicFrame>
        <p:nvGraphicFramePr>
          <p:cNvPr id="4" name="Symbol zastępczy zawartości 3">
            <a:extLst>
              <a:ext uri="{FF2B5EF4-FFF2-40B4-BE49-F238E27FC236}">
                <a16:creationId xmlns:a16="http://schemas.microsoft.com/office/drawing/2014/main" id="{2C308CF0-E904-D841-9725-A297FD20AB8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17268043"/>
              </p:ext>
            </p:extLst>
          </p:nvPr>
        </p:nvGraphicFramePr>
        <p:xfrm>
          <a:off x="-781879" y="1338470"/>
          <a:ext cx="13477461" cy="53406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843987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F2E8C7B-B01A-C048-B0EE-BB6F09FDB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894" y="178904"/>
            <a:ext cx="9404723" cy="1400530"/>
          </a:xfrm>
        </p:spPr>
        <p:txBody>
          <a:bodyPr/>
          <a:lstStyle/>
          <a:p>
            <a:pPr algn="ctr"/>
            <a:r>
              <a:rPr lang="pl-PL" b="1" dirty="0">
                <a:latin typeface="Candara" panose="020E0502030303020204" pitchFamily="34" charset="0"/>
              </a:rPr>
              <a:t>Przekonania </a:t>
            </a:r>
            <a:r>
              <a:rPr lang="pl-PL" b="1" dirty="0" err="1">
                <a:latin typeface="Candara" panose="020E0502030303020204" pitchFamily="34" charset="0"/>
              </a:rPr>
              <a:t>metapoznawcze</a:t>
            </a:r>
            <a:r>
              <a:rPr lang="pl-PL" b="1" dirty="0">
                <a:latin typeface="Candara" panose="020E0502030303020204" pitchFamily="34" charset="0"/>
              </a:rPr>
              <a:t> lękowe</a:t>
            </a:r>
          </a:p>
        </p:txBody>
      </p:sp>
      <p:graphicFrame>
        <p:nvGraphicFramePr>
          <p:cNvPr id="4" name="Symbol zastępczy zawartości 3">
            <a:extLst>
              <a:ext uri="{FF2B5EF4-FFF2-40B4-BE49-F238E27FC236}">
                <a16:creationId xmlns:a16="http://schemas.microsoft.com/office/drawing/2014/main" id="{2C308CF0-E904-D841-9725-A297FD20AB8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8564461"/>
              </p:ext>
            </p:extLst>
          </p:nvPr>
        </p:nvGraphicFramePr>
        <p:xfrm>
          <a:off x="-781879" y="1338470"/>
          <a:ext cx="13477461" cy="53406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837365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35E2B1B-50C6-CF49-B585-1DA699FF7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766" y="415017"/>
            <a:ext cx="10350752" cy="1400530"/>
          </a:xfrm>
        </p:spPr>
        <p:txBody>
          <a:bodyPr/>
          <a:lstStyle/>
          <a:p>
            <a:pPr algn="ctr"/>
            <a:r>
              <a:rPr lang="pl-PL" b="1" dirty="0">
                <a:latin typeface="Candara" panose="020E0502030303020204" pitchFamily="34" charset="0"/>
              </a:rPr>
              <a:t>Zachowania zabezpieczające</a:t>
            </a:r>
          </a:p>
        </p:txBody>
      </p:sp>
      <p:graphicFrame>
        <p:nvGraphicFramePr>
          <p:cNvPr id="5" name="Symbol zastępczy zawartości 4">
            <a:extLst>
              <a:ext uri="{FF2B5EF4-FFF2-40B4-BE49-F238E27FC236}">
                <a16:creationId xmlns:a16="http://schemas.microsoft.com/office/drawing/2014/main" id="{30F36783-7CEB-0548-8511-E540270C939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09228" y="1338471"/>
          <a:ext cx="11573546" cy="5104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856665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Znalezione obrazy dla zapytania lęk">
            <a:extLst>
              <a:ext uri="{FF2B5EF4-FFF2-40B4-BE49-F238E27FC236}">
                <a16:creationId xmlns:a16="http://schemas.microsoft.com/office/drawing/2014/main" id="{A6B888F4-792E-4032-B997-D51D7FD707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38" r="9091" b="96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prawdaozdrowiu.pl/wp-content/uploads/2014/07/emocje_cialo.png"/>
          <p:cNvPicPr>
            <a:picLocks noChangeAspect="1" noChangeArrowheads="1"/>
          </p:cNvPicPr>
          <p:nvPr/>
        </p:nvPicPr>
        <p:blipFill rotWithShape="1">
          <a:blip r:embed="rId3" cstate="print"/>
          <a:srcRect l="10338" t="30" r="75342" b="49348"/>
          <a:stretch/>
        </p:blipFill>
        <p:spPr bwMode="auto">
          <a:xfrm>
            <a:off x="1160585" y="1572955"/>
            <a:ext cx="2488222" cy="489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http://prawdaozdrowiu.pl/wp-content/uploads/2014/07/emocje_cialo.png"/>
          <p:cNvPicPr>
            <a:picLocks noChangeAspect="1" noChangeArrowheads="1"/>
          </p:cNvPicPr>
          <p:nvPr/>
        </p:nvPicPr>
        <p:blipFill rotWithShape="1">
          <a:blip r:embed="rId3" cstate="print"/>
          <a:srcRect l="-113" t="49495" r="89664"/>
          <a:stretch/>
        </p:blipFill>
        <p:spPr bwMode="auto">
          <a:xfrm>
            <a:off x="8124093" y="1646483"/>
            <a:ext cx="2224454" cy="50181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Strzałka: w lewo i w prawo 5"/>
          <p:cNvSpPr/>
          <p:nvPr/>
        </p:nvSpPr>
        <p:spPr>
          <a:xfrm>
            <a:off x="4070838" y="2611315"/>
            <a:ext cx="3640016" cy="1793631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ole tekstowe 6"/>
          <p:cNvSpPr txBox="1"/>
          <p:nvPr/>
        </p:nvSpPr>
        <p:spPr>
          <a:xfrm>
            <a:off x="3068515" y="565330"/>
            <a:ext cx="60403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>
                <a:latin typeface="Candara" panose="020E0502030303020204" pitchFamily="34" charset="0"/>
              </a:rPr>
              <a:t>LĘK I JEGO ODMIANY (Skalowanie)</a:t>
            </a:r>
          </a:p>
        </p:txBody>
      </p:sp>
    </p:spTree>
    <p:extLst>
      <p:ext uri="{BB962C8B-B14F-4D97-AF65-F5344CB8AC3E}">
        <p14:creationId xmlns:p14="http://schemas.microsoft.com/office/powerpoint/2010/main" val="1518591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041CF43-1E05-7246-AB63-18BB49797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E7BA0F5-E406-AC43-AC41-1E8B5CA93D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6" name="Picture 2" descr="Gorąca impreza w klubie Społem Deluxe. Zobaczcie taneczne, weekendowe  szaleństwo [ZDJĘCIA] | Dziennik Polski">
            <a:extLst>
              <a:ext uri="{FF2B5EF4-FFF2-40B4-BE49-F238E27FC236}">
                <a16:creationId xmlns:a16="http://schemas.microsoft.com/office/drawing/2014/main" id="{BBF9C081-2BA3-004E-BA82-E66382CB3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33509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810195F-F8BD-014E-B846-551AA2D4D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95F21C2-F1C4-C248-8FC7-0D8A80D827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9458" name="Picture 2" descr="Wielkanoc - czas wielkich kolejek do konfesjonałów. &quot;Grzechy są te same&quot; -  WP Wiadomości">
            <a:extLst>
              <a:ext uri="{FF2B5EF4-FFF2-40B4-BE49-F238E27FC236}">
                <a16:creationId xmlns:a16="http://schemas.microsoft.com/office/drawing/2014/main" id="{B732A5C1-C193-E846-8836-E4A8E3B6B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7586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93826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AB617C4-AB67-8F40-A2F4-2CC86B099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5F2D1F5-8FD4-934A-8912-B1D83931E1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42" name="Picture 2" descr="Tarantula - Wikipedia">
            <a:extLst>
              <a:ext uri="{FF2B5EF4-FFF2-40B4-BE49-F238E27FC236}">
                <a16:creationId xmlns:a16="http://schemas.microsoft.com/office/drawing/2014/main" id="{67B8CDD2-54C6-644B-B00F-FCFB9992B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55018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6271814-D8B5-7D40-91DB-B57A121AC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93C2980-75C3-F64A-9BD3-25A364532F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6386" name="Picture 2" descr="Alkoholizm – objawy, przyczyny, leczenie alkoholizmu">
            <a:extLst>
              <a:ext uri="{FF2B5EF4-FFF2-40B4-BE49-F238E27FC236}">
                <a16:creationId xmlns:a16="http://schemas.microsoft.com/office/drawing/2014/main" id="{978A1073-A5FB-B042-804F-ED213170F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92183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Picture 142">
            <a:extLst>
              <a:ext uri="{FF2B5EF4-FFF2-40B4-BE49-F238E27FC236}">
                <a16:creationId xmlns:a16="http://schemas.microsoft.com/office/drawing/2014/main" id="{844EE02A-F0F8-4A23-B21D-CF2066B65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45" name="Picture 144">
            <a:extLst>
              <a:ext uri="{FF2B5EF4-FFF2-40B4-BE49-F238E27FC236}">
                <a16:creationId xmlns:a16="http://schemas.microsoft.com/office/drawing/2014/main" id="{99F13062-7BB6-4A97-B661-CDE2EDEAE7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7" name="Oval 146">
            <a:extLst>
              <a:ext uri="{FF2B5EF4-FFF2-40B4-BE49-F238E27FC236}">
                <a16:creationId xmlns:a16="http://schemas.microsoft.com/office/drawing/2014/main" id="{44F3197D-248B-46C5-B6EE-003F4E0C6C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49" name="Picture 148">
            <a:extLst>
              <a:ext uri="{FF2B5EF4-FFF2-40B4-BE49-F238E27FC236}">
                <a16:creationId xmlns:a16="http://schemas.microsoft.com/office/drawing/2014/main" id="{FFC3E649-106F-4B41-9FF5-327536E4C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51" name="Picture 150">
            <a:extLst>
              <a:ext uri="{FF2B5EF4-FFF2-40B4-BE49-F238E27FC236}">
                <a16:creationId xmlns:a16="http://schemas.microsoft.com/office/drawing/2014/main" id="{79F6731C-42C0-45DB-9F9A-B831CBEC51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53" name="Rectangle 152">
            <a:extLst>
              <a:ext uri="{FF2B5EF4-FFF2-40B4-BE49-F238E27FC236}">
                <a16:creationId xmlns:a16="http://schemas.microsoft.com/office/drawing/2014/main" id="{040549E2-C5A5-4ED5-80AB-070FEBDF53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056" name="Picture 8" descr="Pokonaj lęk przed porażką - Lekcje Warte Miliony">
            <a:extLst>
              <a:ext uri="{FF2B5EF4-FFF2-40B4-BE49-F238E27FC236}">
                <a16:creationId xmlns:a16="http://schemas.microsoft.com/office/drawing/2014/main" id="{E614DD42-74DA-E34C-A351-8B4847D89A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5" r="44235"/>
          <a:stretch/>
        </p:blipFill>
        <p:spPr bwMode="auto">
          <a:xfrm>
            <a:off x="1" y="-5"/>
            <a:ext cx="4060014" cy="5020241"/>
          </a:xfrm>
          <a:custGeom>
            <a:avLst/>
            <a:gdLst/>
            <a:ahLst/>
            <a:cxnLst/>
            <a:rect l="l" t="t" r="r" b="b"/>
            <a:pathLst>
              <a:path w="4060014" h="5020241">
                <a:moveTo>
                  <a:pt x="0" y="0"/>
                </a:moveTo>
                <a:lnTo>
                  <a:pt x="4060014" y="0"/>
                </a:lnTo>
                <a:lnTo>
                  <a:pt x="4060014" y="4510064"/>
                </a:lnTo>
                <a:lnTo>
                  <a:pt x="3889152" y="4499379"/>
                </a:lnTo>
                <a:lnTo>
                  <a:pt x="3464881" y="4469954"/>
                </a:lnTo>
                <a:lnTo>
                  <a:pt x="3057678" y="4439126"/>
                </a:lnTo>
                <a:lnTo>
                  <a:pt x="2672421" y="4405147"/>
                </a:lnTo>
                <a:lnTo>
                  <a:pt x="2304232" y="4369765"/>
                </a:lnTo>
                <a:lnTo>
                  <a:pt x="1962864" y="4331582"/>
                </a:lnTo>
                <a:lnTo>
                  <a:pt x="1642223" y="4294099"/>
                </a:lnTo>
                <a:lnTo>
                  <a:pt x="1347183" y="4256616"/>
                </a:lnTo>
                <a:lnTo>
                  <a:pt x="1076528" y="4221235"/>
                </a:lnTo>
                <a:lnTo>
                  <a:pt x="836351" y="4187605"/>
                </a:lnTo>
                <a:lnTo>
                  <a:pt x="619339" y="4155727"/>
                </a:lnTo>
                <a:lnTo>
                  <a:pt x="436464" y="4129104"/>
                </a:lnTo>
                <a:lnTo>
                  <a:pt x="282848" y="4103881"/>
                </a:lnTo>
                <a:lnTo>
                  <a:pt x="71932" y="4067800"/>
                </a:lnTo>
                <a:lnTo>
                  <a:pt x="1" y="4055539"/>
                </a:lnTo>
                <a:lnTo>
                  <a:pt x="1" y="5020241"/>
                </a:lnTo>
                <a:lnTo>
                  <a:pt x="0" y="502024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Małe dziecko - wielki strach, czyli czego boją się dzieci? - Mjakmama.pl">
            <a:extLst>
              <a:ext uri="{FF2B5EF4-FFF2-40B4-BE49-F238E27FC236}">
                <a16:creationId xmlns:a16="http://schemas.microsoft.com/office/drawing/2014/main" id="{9DD0E3D3-0FF3-2741-81F5-0CF063A411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6" r="33811" b="3"/>
          <a:stretch/>
        </p:blipFill>
        <p:spPr bwMode="auto">
          <a:xfrm>
            <a:off x="8131987" y="-7"/>
            <a:ext cx="4059709" cy="4542350"/>
          </a:xfrm>
          <a:custGeom>
            <a:avLst/>
            <a:gdLst/>
            <a:ahLst/>
            <a:cxnLst/>
            <a:rect l="l" t="t" r="r" b="b"/>
            <a:pathLst>
              <a:path w="4059709" h="4542350">
                <a:moveTo>
                  <a:pt x="0" y="0"/>
                </a:moveTo>
                <a:lnTo>
                  <a:pt x="4059709" y="0"/>
                </a:lnTo>
                <a:lnTo>
                  <a:pt x="4059709" y="4057991"/>
                </a:lnTo>
                <a:lnTo>
                  <a:pt x="3782959" y="4110187"/>
                </a:lnTo>
                <a:lnTo>
                  <a:pt x="3507426" y="4159931"/>
                </a:lnTo>
                <a:lnTo>
                  <a:pt x="3230675" y="4208624"/>
                </a:lnTo>
                <a:lnTo>
                  <a:pt x="2952704" y="4250310"/>
                </a:lnTo>
                <a:lnTo>
                  <a:pt x="2675953" y="4292347"/>
                </a:lnTo>
                <a:lnTo>
                  <a:pt x="2397982" y="4331582"/>
                </a:lnTo>
                <a:lnTo>
                  <a:pt x="2123669" y="4365211"/>
                </a:lnTo>
                <a:lnTo>
                  <a:pt x="1845698" y="4397089"/>
                </a:lnTo>
                <a:lnTo>
                  <a:pt x="1568947" y="4426165"/>
                </a:lnTo>
                <a:lnTo>
                  <a:pt x="1297072" y="4451387"/>
                </a:lnTo>
                <a:lnTo>
                  <a:pt x="1021540" y="4476609"/>
                </a:lnTo>
                <a:lnTo>
                  <a:pt x="749665" y="4497628"/>
                </a:lnTo>
                <a:lnTo>
                  <a:pt x="477790" y="4514092"/>
                </a:lnTo>
                <a:lnTo>
                  <a:pt x="207135" y="4531258"/>
                </a:lnTo>
                <a:lnTo>
                  <a:pt x="0" y="454235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5" name="Freeform 16">
            <a:extLst>
              <a:ext uri="{FF2B5EF4-FFF2-40B4-BE49-F238E27FC236}">
                <a16:creationId xmlns:a16="http://schemas.microsoft.com/office/drawing/2014/main" id="{E4F17063-EDA4-417B-946F-BA357F3B3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3753695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2">
              <a:alpha val="4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57" name="Freeform: Shape 156">
            <a:extLst>
              <a:ext uri="{FF2B5EF4-FFF2-40B4-BE49-F238E27FC236}">
                <a16:creationId xmlns:a16="http://schemas.microsoft.com/office/drawing/2014/main" id="{D36F3EEA-55D4-4677-80E7-92D00B8F3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55533"/>
            <a:ext cx="12192000" cy="2802467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19F82D6-8C36-446A-B601-041DB38E6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590" y="4944721"/>
            <a:ext cx="10407602" cy="868026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5400" b="1" dirty="0">
                <a:solidFill>
                  <a:srgbClr val="EBEBEB"/>
                </a:solidFill>
                <a:latin typeface="Candara" panose="020E0502030303020204" pitchFamily="34" charset="0"/>
              </a:rPr>
              <a:t>OBLICZA LĘKU </a:t>
            </a:r>
          </a:p>
        </p:txBody>
      </p:sp>
      <p:pic>
        <p:nvPicPr>
          <p:cNvPr id="2054" name="Picture 6" descr="Lęk czy strach?">
            <a:extLst>
              <a:ext uri="{FF2B5EF4-FFF2-40B4-BE49-F238E27FC236}">
                <a16:creationId xmlns:a16="http://schemas.microsoft.com/office/drawing/2014/main" id="{7B220CEE-A9EB-F848-952E-AEB52E1CF0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96" r="729"/>
          <a:stretch/>
        </p:blipFill>
        <p:spPr bwMode="auto">
          <a:xfrm>
            <a:off x="4060015" y="10"/>
            <a:ext cx="4071972" cy="4583093"/>
          </a:xfrm>
          <a:custGeom>
            <a:avLst/>
            <a:gdLst/>
            <a:ahLst/>
            <a:cxnLst/>
            <a:rect l="l" t="t" r="r" b="b"/>
            <a:pathLst>
              <a:path w="4071972" h="4583103">
                <a:moveTo>
                  <a:pt x="0" y="0"/>
                </a:moveTo>
                <a:lnTo>
                  <a:pt x="4071972" y="0"/>
                </a:lnTo>
                <a:lnTo>
                  <a:pt x="4071972" y="4542358"/>
                </a:lnTo>
                <a:lnTo>
                  <a:pt x="4011042" y="4545620"/>
                </a:lnTo>
                <a:lnTo>
                  <a:pt x="3745263" y="4555779"/>
                </a:lnTo>
                <a:lnTo>
                  <a:pt x="3479483" y="4564537"/>
                </a:lnTo>
                <a:lnTo>
                  <a:pt x="3216143" y="4572944"/>
                </a:lnTo>
                <a:lnTo>
                  <a:pt x="2956461" y="4576798"/>
                </a:lnTo>
                <a:lnTo>
                  <a:pt x="2696778" y="4581001"/>
                </a:lnTo>
                <a:lnTo>
                  <a:pt x="2440752" y="4583103"/>
                </a:lnTo>
                <a:lnTo>
                  <a:pt x="2187164" y="4581001"/>
                </a:lnTo>
                <a:lnTo>
                  <a:pt x="1936015" y="4581001"/>
                </a:lnTo>
                <a:lnTo>
                  <a:pt x="1687305" y="4576798"/>
                </a:lnTo>
                <a:lnTo>
                  <a:pt x="1443471" y="4570492"/>
                </a:lnTo>
                <a:lnTo>
                  <a:pt x="1202077" y="4564537"/>
                </a:lnTo>
                <a:lnTo>
                  <a:pt x="965557" y="4557881"/>
                </a:lnTo>
                <a:lnTo>
                  <a:pt x="730256" y="4547722"/>
                </a:lnTo>
                <a:lnTo>
                  <a:pt x="498615" y="4536862"/>
                </a:lnTo>
                <a:lnTo>
                  <a:pt x="271848" y="4527054"/>
                </a:lnTo>
                <a:lnTo>
                  <a:pt x="0" y="451005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2541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6612C52-5B9D-B74E-BAF7-11B574647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453103F-3697-554A-BA9E-A1E62BBDC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7410" name="Picture 2" descr="12 przejawów emocjonalnego nadużycia ze strony partnera. Wszystko &quot;w imię  miłości&quot; - Oh!me - Magazyn dla kobiet">
            <a:extLst>
              <a:ext uri="{FF2B5EF4-FFF2-40B4-BE49-F238E27FC236}">
                <a16:creationId xmlns:a16="http://schemas.microsoft.com/office/drawing/2014/main" id="{F73286DC-F614-1341-8227-D154E3FF8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683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DDBDF86-45A9-4A4A-9B96-67FA4F996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396258A-F4CB-1A49-A1E7-68BC4B21A4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1266" name="Picture 2" descr="Trumna Dębowa Zakład Pogrzebowy Warszawa Trumny Dębowe Trumny">
            <a:extLst>
              <a:ext uri="{FF2B5EF4-FFF2-40B4-BE49-F238E27FC236}">
                <a16:creationId xmlns:a16="http://schemas.microsoft.com/office/drawing/2014/main" id="{14B42BBC-EAC2-FB41-97E6-CB151BC67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86477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BA267E3-5F29-374B-90B1-B0AD5A224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C66E932-A2B8-E64F-AD61-623EA0FBC4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2290" name="Picture 2" descr="Wampiry ciekawostki o wampirach. Jak zostać wampirem?">
            <a:extLst>
              <a:ext uri="{FF2B5EF4-FFF2-40B4-BE49-F238E27FC236}">
                <a16:creationId xmlns:a16="http://schemas.microsoft.com/office/drawing/2014/main" id="{611B98BF-30E6-CA44-9546-AF20EEE0B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61661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21F976A-3DAB-9D40-87D1-1FB9691FD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627433D-1221-4140-9175-497D99047A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3314" name="Picture 2" descr="Zasada 21 dni. Wprowadź ją po rozstaniu, a łatwiej przetrwasz trudny okres  - WP Kobieta">
            <a:extLst>
              <a:ext uri="{FF2B5EF4-FFF2-40B4-BE49-F238E27FC236}">
                <a16:creationId xmlns:a16="http://schemas.microsoft.com/office/drawing/2014/main" id="{CB1F99DB-0F7C-2944-8ED1-73012DCC4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95614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806CE08-6718-764F-8E4B-B9B3617C4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86EB930-B6D3-0744-A6F7-DC7A4EC20C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8434" name="Picture 2" descr="Rocznica objawienia obrazu Jezusa Miłosiernego | Miłosierdzie - św.  Faustyna - Dzienniczek - Koronka - obraz Jezu, ufam Tobie - Sanktuarium -  online">
            <a:extLst>
              <a:ext uri="{FF2B5EF4-FFF2-40B4-BE49-F238E27FC236}">
                <a16:creationId xmlns:a16="http://schemas.microsoft.com/office/drawing/2014/main" id="{8A3B1E50-FAD1-DA46-83FC-4C365391E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87671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4519026-6DCB-0A4A-B75B-E42B6F1A7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A779720-04FE-424F-9D31-2EC2E9D6F1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4338" name="Picture 2" descr="Znamy termin egzaminu ósmoklasisty 2019. Egzaminy na zakończenie szkoły  podstawowej odbędą się w dniach 15-17.04.2019 | Dziennik Bałtycki">
            <a:extLst>
              <a:ext uri="{FF2B5EF4-FFF2-40B4-BE49-F238E27FC236}">
                <a16:creationId xmlns:a16="http://schemas.microsoft.com/office/drawing/2014/main" id="{761C09B8-8C72-244A-B108-2FF1B292C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99914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Znalezione obrazy dla zapytania lęk">
            <a:extLst>
              <a:ext uri="{FF2B5EF4-FFF2-40B4-BE49-F238E27FC236}">
                <a16:creationId xmlns:a16="http://schemas.microsoft.com/office/drawing/2014/main" id="{A4E965C6-0183-4CF9-B3B1-1334371593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38" r="9091" b="966"/>
          <a:stretch/>
        </p:blipFill>
        <p:spPr bwMode="auto">
          <a:xfrm>
            <a:off x="53466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119310" y="214129"/>
            <a:ext cx="10574459" cy="1200963"/>
          </a:xfrm>
        </p:spPr>
        <p:txBody>
          <a:bodyPr>
            <a:noAutofit/>
          </a:bodyPr>
          <a:lstStyle/>
          <a:p>
            <a:pPr algn="ctr"/>
            <a:r>
              <a:rPr lang="pl-PL" sz="4800" b="1" dirty="0">
                <a:latin typeface="Candara" panose="020E0502030303020204" pitchFamily="34" charset="0"/>
              </a:rPr>
              <a:t>LĘK I JEGO ODMIANY…</a:t>
            </a:r>
          </a:p>
        </p:txBody>
      </p:sp>
      <p:pic>
        <p:nvPicPr>
          <p:cNvPr id="168" name="Picture 8" descr="Znalezione obrazy dla zapytania lęk u młodzież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41" y="225857"/>
            <a:ext cx="1473005" cy="9625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Znalezione obrazy dla zapytania lęk i panika dziecka cień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3523" y="225857"/>
            <a:ext cx="1339362" cy="892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229941" y="1752632"/>
            <a:ext cx="116459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dirty="0">
                <a:latin typeface="Candara" panose="020E0502030303020204" pitchFamily="34" charset="0"/>
              </a:rPr>
              <a:t>LĘK ODCZUWANY</a:t>
            </a:r>
            <a:r>
              <a:rPr lang="pl-PL" sz="3200" dirty="0">
                <a:latin typeface="Candara" panose="020E0502030303020204" pitchFamily="34" charset="0"/>
              </a:rPr>
              <a:t> – wyczekiwanie na wydarzenia przykre, o których nie wiemy nic konkretnego.</a:t>
            </a:r>
          </a:p>
        </p:txBody>
      </p:sp>
      <p:sp>
        <p:nvSpPr>
          <p:cNvPr id="6" name="Prostokąt 5"/>
          <p:cNvSpPr/>
          <p:nvPr/>
        </p:nvSpPr>
        <p:spPr>
          <a:xfrm>
            <a:off x="229941" y="2967619"/>
            <a:ext cx="114638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dirty="0">
                <a:latin typeface="Candara" panose="020E0502030303020204" pitchFamily="34" charset="0"/>
              </a:rPr>
              <a:t>LĘK UKRYTY</a:t>
            </a:r>
            <a:r>
              <a:rPr lang="pl-PL" sz="3200" dirty="0">
                <a:latin typeface="Candara" panose="020E0502030303020204" pitchFamily="34" charset="0"/>
              </a:rPr>
              <a:t> – przemieszczenie z przejawu w postać np. somatyczną.</a:t>
            </a:r>
          </a:p>
        </p:txBody>
      </p:sp>
      <p:sp>
        <p:nvSpPr>
          <p:cNvPr id="7" name="Prostokąt 6"/>
          <p:cNvSpPr/>
          <p:nvPr/>
        </p:nvSpPr>
        <p:spPr>
          <a:xfrm>
            <a:off x="229941" y="4136469"/>
            <a:ext cx="120155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dirty="0">
                <a:latin typeface="Candara" panose="020E0502030303020204" pitchFamily="34" charset="0"/>
              </a:rPr>
              <a:t>LĘK WOLNOPŁYNĄCY</a:t>
            </a:r>
            <a:r>
              <a:rPr lang="pl-PL" sz="3200" dirty="0">
                <a:latin typeface="Candara" panose="020E0502030303020204" pitchFamily="34" charset="0"/>
              </a:rPr>
              <a:t> – nieokreślony niepokój, przejawiający się w martwieniu się</a:t>
            </a:r>
          </a:p>
        </p:txBody>
      </p:sp>
      <p:sp>
        <p:nvSpPr>
          <p:cNvPr id="8" name="Prostokąt 7"/>
          <p:cNvSpPr/>
          <p:nvPr/>
        </p:nvSpPr>
        <p:spPr>
          <a:xfrm>
            <a:off x="180502" y="5282605"/>
            <a:ext cx="1183099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dirty="0">
                <a:latin typeface="Candara" panose="020E0502030303020204" pitchFamily="34" charset="0"/>
              </a:rPr>
              <a:t>LĘK NAPADOWY (</a:t>
            </a:r>
            <a:r>
              <a:rPr lang="pl-PL" sz="3200" b="1" u="sng" dirty="0">
                <a:latin typeface="Candara" panose="020E0502030303020204" pitchFamily="34" charset="0"/>
              </a:rPr>
              <a:t>PANICZNY</a:t>
            </a:r>
            <a:r>
              <a:rPr lang="pl-PL" sz="3200" b="1" dirty="0">
                <a:latin typeface="Candara" panose="020E0502030303020204" pitchFamily="34" charset="0"/>
              </a:rPr>
              <a:t>) – </a:t>
            </a:r>
            <a:r>
              <a:rPr lang="pl-PL" sz="3200" dirty="0">
                <a:latin typeface="Candara" panose="020E0502030303020204" pitchFamily="34" charset="0"/>
              </a:rPr>
              <a:t>ostry lęk z poczuciem przerażenia (obawa przed śmiercią lub zwariowaniem) oraz z silnymi objawami wegetatywnymi</a:t>
            </a:r>
          </a:p>
        </p:txBody>
      </p:sp>
    </p:spTree>
    <p:extLst>
      <p:ext uri="{BB962C8B-B14F-4D97-AF65-F5344CB8AC3E}">
        <p14:creationId xmlns:p14="http://schemas.microsoft.com/office/powerpoint/2010/main" val="1166027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Znalezione obrazy dla zapytania lęk">
            <a:extLst>
              <a:ext uri="{FF2B5EF4-FFF2-40B4-BE49-F238E27FC236}">
                <a16:creationId xmlns:a16="http://schemas.microsoft.com/office/drawing/2014/main" id="{18230BBE-55E6-424F-98D5-2C1A3B55EC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38" r="9091" b="966"/>
          <a:stretch/>
        </p:blipFill>
        <p:spPr bwMode="auto">
          <a:xfrm>
            <a:off x="37142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Znalezione obrazy dla zapytania lęk">
            <a:extLst>
              <a:ext uri="{FF2B5EF4-FFF2-40B4-BE49-F238E27FC236}">
                <a16:creationId xmlns:a16="http://schemas.microsoft.com/office/drawing/2014/main" id="{693582CC-F4B6-46CB-B9FE-38FAF59759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38" r="9091" b="966"/>
          <a:stretch/>
        </p:blipFill>
        <p:spPr bwMode="auto">
          <a:xfrm>
            <a:off x="36669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82168" y="300473"/>
            <a:ext cx="10574459" cy="1200963"/>
          </a:xfrm>
        </p:spPr>
        <p:txBody>
          <a:bodyPr>
            <a:noAutofit/>
          </a:bodyPr>
          <a:lstStyle/>
          <a:p>
            <a:pPr algn="ctr"/>
            <a:r>
              <a:rPr lang="pl-PL" sz="4400" b="1" dirty="0">
                <a:latin typeface="Candara" panose="020E0502030303020204" pitchFamily="34" charset="0"/>
              </a:rPr>
              <a:t>Powtórka: LĘK I JEGO ODMIANY…</a:t>
            </a:r>
          </a:p>
        </p:txBody>
      </p:sp>
      <p:pic>
        <p:nvPicPr>
          <p:cNvPr id="168" name="Picture 8" descr="Znalezione obrazy dla zapytania lęk u młodzież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69" y="163853"/>
            <a:ext cx="1473005" cy="9625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Znalezione obrazy dla zapytania lęk i panika dziecka cień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0759" y="4316708"/>
            <a:ext cx="1507206" cy="10041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267083" y="1591215"/>
            <a:ext cx="113895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b="1" dirty="0">
                <a:latin typeface="Candara" panose="020E0502030303020204" pitchFamily="34" charset="0"/>
              </a:rPr>
              <a:t>LĘK AGITACYJNY </a:t>
            </a:r>
            <a:r>
              <a:rPr lang="pl-PL" sz="2800" dirty="0">
                <a:latin typeface="Candara" panose="020E0502030303020204" pitchFamily="34" charset="0"/>
              </a:rPr>
              <a:t>– silny lęk z towarzyszącym niepokojem ruchowym</a:t>
            </a:r>
          </a:p>
        </p:txBody>
      </p:sp>
      <p:sp>
        <p:nvSpPr>
          <p:cNvPr id="6" name="Prostokąt 5"/>
          <p:cNvSpPr/>
          <p:nvPr/>
        </p:nvSpPr>
        <p:spPr>
          <a:xfrm>
            <a:off x="267083" y="2352340"/>
            <a:ext cx="114638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b="1" dirty="0">
                <a:latin typeface="Candara" panose="020E0502030303020204" pitchFamily="34" charset="0"/>
              </a:rPr>
              <a:t>LĘK FOBICZNY</a:t>
            </a:r>
            <a:r>
              <a:rPr lang="pl-PL" sz="2800" dirty="0">
                <a:latin typeface="Candara" panose="020E0502030303020204" pitchFamily="34" charset="0"/>
              </a:rPr>
              <a:t> (specyficzny i sytuacyjny) – silna obawa przed określoną sytuacją, która doprowadza do jej unikania</a:t>
            </a:r>
          </a:p>
        </p:txBody>
      </p:sp>
      <p:sp>
        <p:nvSpPr>
          <p:cNvPr id="7" name="Prostokąt 6"/>
          <p:cNvSpPr/>
          <p:nvPr/>
        </p:nvSpPr>
        <p:spPr>
          <a:xfrm>
            <a:off x="267083" y="3331849"/>
            <a:ext cx="119620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b="1" dirty="0">
                <a:latin typeface="Candara" panose="020E0502030303020204" pitchFamily="34" charset="0"/>
              </a:rPr>
              <a:t>LĘK ANTYCYPACYJNY</a:t>
            </a:r>
            <a:r>
              <a:rPr lang="pl-PL" sz="2800" dirty="0">
                <a:latin typeface="Candara" panose="020E0502030303020204" pitchFamily="34" charset="0"/>
              </a:rPr>
              <a:t> - lęk przed lękiem np. lękowe oczekiwanie na napad lęku</a:t>
            </a:r>
          </a:p>
        </p:txBody>
      </p:sp>
      <p:sp>
        <p:nvSpPr>
          <p:cNvPr id="8" name="Prostokąt 7"/>
          <p:cNvSpPr/>
          <p:nvPr/>
        </p:nvSpPr>
        <p:spPr>
          <a:xfrm>
            <a:off x="185269" y="4047449"/>
            <a:ext cx="118309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b="1" dirty="0">
                <a:latin typeface="Candara" panose="020E0502030303020204" pitchFamily="34" charset="0"/>
              </a:rPr>
              <a:t>LĘK SEPARACYJNY </a:t>
            </a:r>
            <a:r>
              <a:rPr lang="pl-PL" sz="2800" dirty="0">
                <a:latin typeface="Candara" panose="020E0502030303020204" pitchFamily="34" charset="0"/>
              </a:rPr>
              <a:t>– lęk przed rozstaniem i rozłąką</a:t>
            </a:r>
          </a:p>
        </p:txBody>
      </p:sp>
      <p:sp>
        <p:nvSpPr>
          <p:cNvPr id="4" name="Prostokąt 3"/>
          <p:cNvSpPr/>
          <p:nvPr/>
        </p:nvSpPr>
        <p:spPr>
          <a:xfrm>
            <a:off x="192799" y="4673952"/>
            <a:ext cx="103345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800" b="1" dirty="0">
                <a:latin typeface="Candara" panose="020E0502030303020204" pitchFamily="34" charset="0"/>
              </a:rPr>
              <a:t>LĘK EGZYSTENCJALNY </a:t>
            </a:r>
            <a:r>
              <a:rPr lang="pl-PL" sz="2800" dirty="0">
                <a:latin typeface="Candara" panose="020E0502030303020204" pitchFamily="34" charset="0"/>
              </a:rPr>
              <a:t>– związany z poczuciem sensu, śmiercią, itp.</a:t>
            </a:r>
          </a:p>
        </p:txBody>
      </p:sp>
      <p:sp>
        <p:nvSpPr>
          <p:cNvPr id="9" name="Prostokąt 8"/>
          <p:cNvSpPr/>
          <p:nvPr/>
        </p:nvSpPr>
        <p:spPr>
          <a:xfrm>
            <a:off x="192799" y="5273448"/>
            <a:ext cx="101473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800" b="1" i="1" dirty="0">
                <a:latin typeface="Candara" panose="020E0502030303020204" pitchFamily="34" charset="0"/>
              </a:rPr>
              <a:t>LĘK NA POZIOMIE NEUROTYCZNYM </a:t>
            </a:r>
            <a:r>
              <a:rPr lang="pl-PL" sz="2800" i="1" dirty="0">
                <a:latin typeface="Candara" panose="020E0502030303020204" pitchFamily="34" charset="0"/>
              </a:rPr>
              <a:t>– lęk przed oceną, odrzuceniem</a:t>
            </a:r>
          </a:p>
        </p:txBody>
      </p:sp>
      <p:sp>
        <p:nvSpPr>
          <p:cNvPr id="10" name="Prostokąt 9"/>
          <p:cNvSpPr/>
          <p:nvPr/>
        </p:nvSpPr>
        <p:spPr>
          <a:xfrm>
            <a:off x="185269" y="5841161"/>
            <a:ext cx="1178632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b="1" i="1" dirty="0">
                <a:latin typeface="Candara" panose="020E0502030303020204" pitchFamily="34" charset="0"/>
              </a:rPr>
              <a:t>LĘK NA POZIOMIE PSYCHOTYCZNYM </a:t>
            </a:r>
            <a:r>
              <a:rPr lang="pl-PL" sz="2800" i="1" dirty="0">
                <a:latin typeface="Candara" panose="020E0502030303020204" pitchFamily="34" charset="0"/>
              </a:rPr>
              <a:t>– lęk przed dezintegracją/rozpadem; pierwotny, wszechogarniający</a:t>
            </a:r>
          </a:p>
        </p:txBody>
      </p:sp>
    </p:spTree>
    <p:extLst>
      <p:ext uri="{BB962C8B-B14F-4D97-AF65-F5344CB8AC3E}">
        <p14:creationId xmlns:p14="http://schemas.microsoft.com/office/powerpoint/2010/main" val="1399677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  <p:bldP spid="8" grpId="0"/>
      <p:bldP spid="4" grpId="0"/>
      <p:bldP spid="9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Znalezione obrazy dla zapytania lęk">
            <a:extLst>
              <a:ext uri="{FF2B5EF4-FFF2-40B4-BE49-F238E27FC236}">
                <a16:creationId xmlns:a16="http://schemas.microsoft.com/office/drawing/2014/main" id="{5ABEB391-EC57-41CF-92F4-782C501742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38" r="9091" b="96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295156" y="207637"/>
            <a:ext cx="10574459" cy="1491110"/>
          </a:xfrm>
        </p:spPr>
        <p:txBody>
          <a:bodyPr>
            <a:noAutofit/>
          </a:bodyPr>
          <a:lstStyle/>
          <a:p>
            <a:pPr algn="ctr"/>
            <a:r>
              <a:rPr lang="pl-PL" sz="6000" b="1" dirty="0">
                <a:latin typeface="Candara" panose="020E0502030303020204" pitchFamily="34" charset="0"/>
              </a:rPr>
              <a:t>LĘK PATOLOGICZNY…</a:t>
            </a:r>
          </a:p>
        </p:txBody>
      </p:sp>
      <p:pic>
        <p:nvPicPr>
          <p:cNvPr id="3074" name="Picture 2" descr="Znalezione obrazy dla zapytania lęk i panika dziecka cień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26" y="432114"/>
            <a:ext cx="2558560" cy="17045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729761" y="3015241"/>
            <a:ext cx="10190285" cy="17444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pl-PL" sz="3200" b="1" dirty="0">
                <a:latin typeface="Candara" panose="020E0502030303020204" pitchFamily="34" charset="0"/>
              </a:rPr>
              <a:t>1. Lęk nadmiarowy</a:t>
            </a:r>
            <a:r>
              <a:rPr lang="pl-PL" sz="3200" dirty="0">
                <a:latin typeface="Candara" panose="020E0502030303020204" pitchFamily="34" charset="0"/>
              </a:rPr>
              <a:t> </a:t>
            </a:r>
            <a:r>
              <a:rPr lang="pl-PL" sz="3200" b="1" dirty="0">
                <a:latin typeface="Candara" panose="020E0502030303020204" pitchFamily="34" charset="0"/>
              </a:rPr>
              <a:t>– duża siła</a:t>
            </a:r>
          </a:p>
          <a:p>
            <a:pPr>
              <a:lnSpc>
                <a:spcPct val="114000"/>
              </a:lnSpc>
            </a:pPr>
            <a:r>
              <a:rPr lang="pl-PL" sz="3200" b="1" dirty="0">
                <a:latin typeface="Candara" panose="020E0502030303020204" pitchFamily="34" charset="0"/>
              </a:rPr>
              <a:t>2. Długotrwały, przewlekły</a:t>
            </a:r>
          </a:p>
          <a:p>
            <a:pPr>
              <a:lnSpc>
                <a:spcPct val="114000"/>
              </a:lnSpc>
            </a:pPr>
            <a:r>
              <a:rPr lang="pl-PL" sz="3200" b="1" dirty="0">
                <a:latin typeface="Candara" panose="020E0502030303020204" pitchFamily="34" charset="0"/>
              </a:rPr>
              <a:t>3. Przeszkadzający w normalnym 	funkcjonowaniu</a:t>
            </a:r>
          </a:p>
        </p:txBody>
      </p:sp>
      <p:pic>
        <p:nvPicPr>
          <p:cNvPr id="1026" name="Picture 2" descr="Znalezione obrazy dla zapytania lęk dzieci przed ciemnością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9014" y="4800857"/>
            <a:ext cx="2245100" cy="16235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2974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Znalezione obrazy dla zapytania lęk">
            <a:extLst>
              <a:ext uri="{FF2B5EF4-FFF2-40B4-BE49-F238E27FC236}">
                <a16:creationId xmlns:a16="http://schemas.microsoft.com/office/drawing/2014/main" id="{83834071-49E1-4F00-8949-CF2AEEC0D0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38" r="9091" b="96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10E3732-9A53-47C3-AAB4-5D5EAEEC4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305" y="1373410"/>
            <a:ext cx="9701708" cy="4637302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ü"/>
            </a:pPr>
            <a:r>
              <a:rPr lang="pl-PL" sz="3200" b="1" dirty="0">
                <a:latin typeface="Candara" panose="020E0502030303020204" pitchFamily="34" charset="0"/>
              </a:rPr>
              <a:t>Fobie:</a:t>
            </a:r>
          </a:p>
          <a:p>
            <a:pPr marL="457200" lvl="1" indent="0">
              <a:buNone/>
            </a:pPr>
            <a:r>
              <a:rPr lang="pl-PL" sz="3200" b="1" dirty="0">
                <a:latin typeface="Candara" panose="020E0502030303020204" pitchFamily="34" charset="0"/>
              </a:rPr>
              <a:t>agorafobia</a:t>
            </a:r>
          </a:p>
          <a:p>
            <a:pPr marL="457200" lvl="1" indent="0">
              <a:buNone/>
            </a:pPr>
            <a:r>
              <a:rPr lang="pl-PL" sz="3200" b="1" dirty="0">
                <a:latin typeface="Candara" panose="020E0502030303020204" pitchFamily="34" charset="0"/>
              </a:rPr>
              <a:t>fobia socjalna</a:t>
            </a:r>
          </a:p>
          <a:p>
            <a:pPr marL="457200" lvl="1" indent="0">
              <a:buNone/>
            </a:pPr>
            <a:r>
              <a:rPr lang="pl-PL" sz="3200" b="1" dirty="0">
                <a:latin typeface="Candara" panose="020E0502030303020204" pitchFamily="34" charset="0"/>
              </a:rPr>
              <a:t>fobie specyficzne</a:t>
            </a:r>
          </a:p>
          <a:p>
            <a:pPr>
              <a:buFont typeface="Wingdings" pitchFamily="2" charset="2"/>
              <a:buChar char="ü"/>
            </a:pPr>
            <a:r>
              <a:rPr lang="pl-PL" sz="3200" b="1" dirty="0">
                <a:latin typeface="Candara" panose="020E0502030303020204" pitchFamily="34" charset="0"/>
              </a:rPr>
              <a:t> Inne zaburzenia lękowe:</a:t>
            </a:r>
          </a:p>
          <a:p>
            <a:pPr>
              <a:buFont typeface="Wingdings" pitchFamily="2" charset="2"/>
              <a:buChar char="ü"/>
            </a:pPr>
            <a:r>
              <a:rPr lang="pl-PL" sz="3200" b="1" dirty="0">
                <a:latin typeface="Candara" panose="020E0502030303020204" pitchFamily="34" charset="0"/>
              </a:rPr>
              <a:t>	zespół lęku panicznego</a:t>
            </a:r>
          </a:p>
          <a:p>
            <a:pPr>
              <a:buFont typeface="Wingdings" pitchFamily="2" charset="2"/>
              <a:buChar char="ü"/>
            </a:pPr>
            <a:r>
              <a:rPr lang="pl-PL" sz="3200" b="1" dirty="0">
                <a:latin typeface="Candara" panose="020E0502030303020204" pitchFamily="34" charset="0"/>
              </a:rPr>
              <a:t>	zespół lęku uogólnionego</a:t>
            </a:r>
          </a:p>
          <a:p>
            <a:pPr>
              <a:buFont typeface="Wingdings" pitchFamily="2" charset="2"/>
              <a:buChar char="ü"/>
            </a:pPr>
            <a:r>
              <a:rPr lang="pl-PL" sz="3200" b="1" dirty="0">
                <a:latin typeface="Candara" panose="020E0502030303020204" pitchFamily="34" charset="0"/>
              </a:rPr>
              <a:t>	mieszane zaburzenie lękowo-depresyjne</a:t>
            </a:r>
          </a:p>
          <a:p>
            <a:pPr marL="0" indent="0">
              <a:buNone/>
            </a:pPr>
            <a:endParaRPr lang="pl-PL" sz="3200" b="1" dirty="0">
              <a:latin typeface="Candara" panose="020E0502030303020204" pitchFamily="34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BD4A7848-0B3B-41CD-B321-739E16839E1B}"/>
              </a:ext>
            </a:extLst>
          </p:cNvPr>
          <p:cNvSpPr txBox="1"/>
          <p:nvPr/>
        </p:nvSpPr>
        <p:spPr>
          <a:xfrm>
            <a:off x="1929468" y="528507"/>
            <a:ext cx="81146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b="1" dirty="0">
                <a:latin typeface="Candara" panose="020E0502030303020204" pitchFamily="34" charset="0"/>
              </a:rPr>
              <a:t>ZABURZENIA LĘKOWE</a:t>
            </a:r>
          </a:p>
        </p:txBody>
      </p:sp>
      <p:pic>
        <p:nvPicPr>
          <p:cNvPr id="3074" name="Picture 2" descr="Podobny obraz">
            <a:extLst>
              <a:ext uri="{FF2B5EF4-FFF2-40B4-BE49-F238E27FC236}">
                <a16:creationId xmlns:a16="http://schemas.microsoft.com/office/drawing/2014/main" id="{4F149CF5-660D-472C-82E3-45ADD7D56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564" y="2124839"/>
            <a:ext cx="4637015" cy="26083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2714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Znalezione obrazy dla zapytania lęk">
            <a:extLst>
              <a:ext uri="{FF2B5EF4-FFF2-40B4-BE49-F238E27FC236}">
                <a16:creationId xmlns:a16="http://schemas.microsoft.com/office/drawing/2014/main" id="{1083FDA0-B7C1-2849-ABD7-D401ADB417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38" r="9091" b="96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C76A6D0A-7C54-48B8-A9C6-2B0A010F1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6188190" cy="1622321"/>
          </a:xfrm>
        </p:spPr>
        <p:txBody>
          <a:bodyPr>
            <a:normAutofit fontScale="90000"/>
          </a:bodyPr>
          <a:lstStyle/>
          <a:p>
            <a:r>
              <a:rPr lang="pl-PL" b="1" dirty="0">
                <a:solidFill>
                  <a:srgbClr val="EBEBEB"/>
                </a:solidFill>
                <a:latin typeface="Candara" panose="020E0502030303020204" pitchFamily="34" charset="0"/>
              </a:rPr>
              <a:t>Emocja, która ostrzega przed…, tylko czy zawsze?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EE98944-4ECB-4DD9-90CD-5747F19DC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6188189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dirty="0">
              <a:solidFill>
                <a:srgbClr val="FFFFFF"/>
              </a:solidFill>
              <a:latin typeface="Candara" panose="020E0502030303020204" pitchFamily="34" charset="0"/>
            </a:endParaRPr>
          </a:p>
          <a:p>
            <a:pPr marL="0" indent="0">
              <a:buNone/>
            </a:pPr>
            <a:endParaRPr lang="pl-PL" dirty="0">
              <a:solidFill>
                <a:srgbClr val="FFFFFF"/>
              </a:solidFill>
              <a:latin typeface="Candara" panose="020E0502030303020204" pitchFamily="34" charset="0"/>
            </a:endParaRPr>
          </a:p>
          <a:p>
            <a:pPr marL="0" indent="0" algn="ctr">
              <a:buNone/>
            </a:pPr>
            <a:r>
              <a:rPr lang="pl-PL" sz="2800" b="1" dirty="0">
                <a:solidFill>
                  <a:srgbClr val="FFFFFF"/>
                </a:solidFill>
                <a:latin typeface="Candara" panose="020E0502030303020204" pitchFamily="34" charset="0"/>
              </a:rPr>
              <a:t>Niektórzy z domu wynoszą przekonanie, że świat jest raczej groźny. Na stałe założyli ciemne okulary, przez które patrzą na życie.</a:t>
            </a:r>
          </a:p>
          <a:p>
            <a:pPr marL="0" indent="0" algn="r">
              <a:buNone/>
            </a:pPr>
            <a:r>
              <a:rPr lang="pl-PL" sz="1800" dirty="0">
                <a:solidFill>
                  <a:srgbClr val="FFFFFF"/>
                </a:solidFill>
                <a:latin typeface="Candara" panose="020E0502030303020204" pitchFamily="34" charset="0"/>
              </a:rPr>
              <a:t>zob. Bogdan de Barbaro</a:t>
            </a:r>
          </a:p>
        </p:txBody>
      </p:sp>
      <p:pic>
        <p:nvPicPr>
          <p:cNvPr id="3076" name="Picture 4" descr="Lęk separacyjny &amp;#8211; czyli strach przed osamotnieniem dziecko Dziecko,">
            <a:extLst>
              <a:ext uri="{FF2B5EF4-FFF2-40B4-BE49-F238E27FC236}">
                <a16:creationId xmlns:a16="http://schemas.microsoft.com/office/drawing/2014/main" id="{FA362221-0ACE-6841-8933-52EDB0BBB5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1" r="21646" b="1"/>
          <a:stretch/>
        </p:blipFill>
        <p:spPr bwMode="auto">
          <a:xfrm>
            <a:off x="7068065" y="1"/>
            <a:ext cx="5124355" cy="6858001"/>
          </a:xfrm>
          <a:custGeom>
            <a:avLst/>
            <a:gdLst/>
            <a:ahLst/>
            <a:cxnLst/>
            <a:rect l="l" t="t" r="r" b="b"/>
            <a:pathLst>
              <a:path w="4963245" h="6858001">
                <a:moveTo>
                  <a:pt x="1177" y="0"/>
                </a:moveTo>
                <a:lnTo>
                  <a:pt x="1344715" y="0"/>
                </a:lnTo>
                <a:lnTo>
                  <a:pt x="1344715" y="1"/>
                </a:lnTo>
                <a:lnTo>
                  <a:pt x="4963245" y="1"/>
                </a:lnTo>
                <a:lnTo>
                  <a:pt x="4963244" y="6858001"/>
                </a:lnTo>
                <a:lnTo>
                  <a:pt x="900697" y="6858001"/>
                </a:lnTo>
                <a:lnTo>
                  <a:pt x="900697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9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9" y="5934227"/>
                </a:lnTo>
                <a:lnTo>
                  <a:pt x="132454" y="5753862"/>
                </a:lnTo>
                <a:lnTo>
                  <a:pt x="150776" y="5561838"/>
                </a:lnTo>
                <a:lnTo>
                  <a:pt x="167753" y="5354726"/>
                </a:lnTo>
                <a:lnTo>
                  <a:pt x="184058" y="5138013"/>
                </a:lnTo>
                <a:lnTo>
                  <a:pt x="198849" y="4908956"/>
                </a:lnTo>
                <a:lnTo>
                  <a:pt x="212969" y="4670298"/>
                </a:lnTo>
                <a:lnTo>
                  <a:pt x="226248" y="4421352"/>
                </a:lnTo>
                <a:lnTo>
                  <a:pt x="230955" y="4293793"/>
                </a:lnTo>
                <a:lnTo>
                  <a:pt x="236165" y="4163492"/>
                </a:lnTo>
                <a:lnTo>
                  <a:pt x="241040" y="4031133"/>
                </a:lnTo>
                <a:lnTo>
                  <a:pt x="244234" y="3898087"/>
                </a:lnTo>
                <a:lnTo>
                  <a:pt x="247091" y="3762299"/>
                </a:lnTo>
                <a:lnTo>
                  <a:pt x="250117" y="3625139"/>
                </a:lnTo>
                <a:lnTo>
                  <a:pt x="252134" y="3485236"/>
                </a:lnTo>
                <a:lnTo>
                  <a:pt x="252134" y="3343961"/>
                </a:lnTo>
                <a:lnTo>
                  <a:pt x="253142" y="3201315"/>
                </a:lnTo>
                <a:lnTo>
                  <a:pt x="252134" y="3057297"/>
                </a:lnTo>
                <a:lnTo>
                  <a:pt x="250117" y="2911221"/>
                </a:lnTo>
                <a:lnTo>
                  <a:pt x="248268" y="2765146"/>
                </a:lnTo>
                <a:lnTo>
                  <a:pt x="244234" y="2617013"/>
                </a:lnTo>
                <a:lnTo>
                  <a:pt x="240032" y="2467509"/>
                </a:lnTo>
                <a:lnTo>
                  <a:pt x="235157" y="2318004"/>
                </a:lnTo>
                <a:lnTo>
                  <a:pt x="228266" y="2167128"/>
                </a:lnTo>
                <a:lnTo>
                  <a:pt x="220029" y="2014881"/>
                </a:lnTo>
                <a:lnTo>
                  <a:pt x="212129" y="1861947"/>
                </a:lnTo>
                <a:lnTo>
                  <a:pt x="202044" y="1709014"/>
                </a:lnTo>
                <a:lnTo>
                  <a:pt x="189941" y="1554023"/>
                </a:lnTo>
                <a:lnTo>
                  <a:pt x="177839" y="1401090"/>
                </a:lnTo>
                <a:lnTo>
                  <a:pt x="163887" y="1245413"/>
                </a:lnTo>
                <a:lnTo>
                  <a:pt x="148591" y="1089051"/>
                </a:lnTo>
                <a:lnTo>
                  <a:pt x="132455" y="934746"/>
                </a:lnTo>
                <a:lnTo>
                  <a:pt x="113629" y="778383"/>
                </a:lnTo>
                <a:lnTo>
                  <a:pt x="93458" y="622707"/>
                </a:lnTo>
                <a:lnTo>
                  <a:pt x="73455" y="466344"/>
                </a:lnTo>
                <a:lnTo>
                  <a:pt x="50091" y="310668"/>
                </a:lnTo>
                <a:lnTo>
                  <a:pt x="26222" y="15567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3929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Znalezione obrazy dla zapytania lęk">
            <a:extLst>
              <a:ext uri="{FF2B5EF4-FFF2-40B4-BE49-F238E27FC236}">
                <a16:creationId xmlns:a16="http://schemas.microsoft.com/office/drawing/2014/main" id="{5269D415-698F-5043-9C16-38D1AF9496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38" r="9091" b="966"/>
          <a:stretch/>
        </p:blipFill>
        <p:spPr bwMode="auto">
          <a:xfrm>
            <a:off x="36669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10E3732-9A53-47C3-AAB4-5D5EAEEC4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357" y="2061307"/>
            <a:ext cx="10607719" cy="419548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 typeface="Wingdings" pitchFamily="2" charset="2"/>
              <a:buChar char="ü"/>
            </a:pPr>
            <a:r>
              <a:rPr lang="pl-PL" sz="3200" b="1" dirty="0">
                <a:latin typeface="Candara" panose="020E0502030303020204" pitchFamily="34" charset="0"/>
              </a:rPr>
              <a:t>zaburzenie obsesyjno-kompulsyjne</a:t>
            </a:r>
          </a:p>
          <a:p>
            <a:pPr>
              <a:lnSpc>
                <a:spcPct val="90000"/>
              </a:lnSpc>
              <a:buFont typeface="Wingdings" pitchFamily="2" charset="2"/>
              <a:buChar char="ü"/>
            </a:pPr>
            <a:r>
              <a:rPr lang="pl-PL" sz="3200" b="1" dirty="0">
                <a:latin typeface="Candara" panose="020E0502030303020204" pitchFamily="34" charset="0"/>
              </a:rPr>
              <a:t>reakcje adaptacyjne</a:t>
            </a:r>
          </a:p>
          <a:p>
            <a:pPr>
              <a:lnSpc>
                <a:spcPct val="90000"/>
              </a:lnSpc>
              <a:buFont typeface="Wingdings" pitchFamily="2" charset="2"/>
              <a:buChar char="ü"/>
            </a:pPr>
            <a:r>
              <a:rPr lang="pl-PL" sz="3200" b="1" dirty="0">
                <a:latin typeface="Candara" panose="020E0502030303020204" pitchFamily="34" charset="0"/>
              </a:rPr>
              <a:t>reakcje konwersyjne i dysocjacyjne </a:t>
            </a:r>
            <a:br>
              <a:rPr lang="pl-PL" sz="3200" b="1" dirty="0">
                <a:latin typeface="Candara" panose="020E0502030303020204" pitchFamily="34" charset="0"/>
              </a:rPr>
            </a:br>
            <a:r>
              <a:rPr lang="pl-PL" sz="3200" dirty="0">
                <a:latin typeface="Candara" panose="020E0502030303020204" pitchFamily="34" charset="0"/>
              </a:rPr>
              <a:t>(w DSM-5 osobno)</a:t>
            </a:r>
          </a:p>
          <a:p>
            <a:pPr>
              <a:lnSpc>
                <a:spcPct val="90000"/>
              </a:lnSpc>
              <a:buFont typeface="Wingdings" pitchFamily="2" charset="2"/>
              <a:buChar char="ü"/>
            </a:pPr>
            <a:r>
              <a:rPr lang="pl-PL" sz="3200" b="1" dirty="0">
                <a:latin typeface="Candara" panose="020E0502030303020204" pitchFamily="34" charset="0"/>
              </a:rPr>
              <a:t>zaburzenia lękowe pod postacią somatyczną</a:t>
            </a:r>
          </a:p>
          <a:p>
            <a:pPr>
              <a:lnSpc>
                <a:spcPct val="90000"/>
              </a:lnSpc>
              <a:buFont typeface="Wingdings" pitchFamily="2" charset="2"/>
              <a:buChar char="ü"/>
            </a:pPr>
            <a:r>
              <a:rPr lang="pl-PL" sz="3200" b="1" dirty="0">
                <a:latin typeface="Candara" panose="020E0502030303020204" pitchFamily="34" charset="0"/>
              </a:rPr>
              <a:t>neurastenia</a:t>
            </a:r>
          </a:p>
          <a:p>
            <a:pPr marL="0" indent="0">
              <a:buNone/>
            </a:pPr>
            <a:endParaRPr lang="pl-PL" sz="2400" dirty="0">
              <a:latin typeface="Candara" panose="020E0502030303020204" pitchFamily="34" charset="0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FC3A0058-9517-4E4D-8E09-CD056D62A10B}"/>
              </a:ext>
            </a:extLst>
          </p:cNvPr>
          <p:cNvSpPr/>
          <p:nvPr/>
        </p:nvSpPr>
        <p:spPr>
          <a:xfrm>
            <a:off x="3084172" y="828304"/>
            <a:ext cx="578876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4400" b="1" dirty="0">
                <a:latin typeface="Candara" panose="020E0502030303020204" pitchFamily="34" charset="0"/>
              </a:rPr>
              <a:t>ZABURZENIA LĘKOWE</a:t>
            </a:r>
          </a:p>
        </p:txBody>
      </p:sp>
      <p:pic>
        <p:nvPicPr>
          <p:cNvPr id="4098" name="Picture 2" descr="Podobny obraz">
            <a:extLst>
              <a:ext uri="{FF2B5EF4-FFF2-40B4-BE49-F238E27FC236}">
                <a16:creationId xmlns:a16="http://schemas.microsoft.com/office/drawing/2014/main" id="{1554C648-8924-48E7-A6CF-F90E33AA6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379" y="1900428"/>
            <a:ext cx="3039430" cy="20272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0568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Picture 142">
            <a:extLst>
              <a:ext uri="{FF2B5EF4-FFF2-40B4-BE49-F238E27FC236}">
                <a16:creationId xmlns:a16="http://schemas.microsoft.com/office/drawing/2014/main" id="{844EE02A-F0F8-4A23-B21D-CF2066B65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45" name="Picture 144">
            <a:extLst>
              <a:ext uri="{FF2B5EF4-FFF2-40B4-BE49-F238E27FC236}">
                <a16:creationId xmlns:a16="http://schemas.microsoft.com/office/drawing/2014/main" id="{99F13062-7BB6-4A97-B661-CDE2EDEAE7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7" name="Oval 146">
            <a:extLst>
              <a:ext uri="{FF2B5EF4-FFF2-40B4-BE49-F238E27FC236}">
                <a16:creationId xmlns:a16="http://schemas.microsoft.com/office/drawing/2014/main" id="{44F3197D-248B-46C5-B6EE-003F4E0C6C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49" name="Picture 148">
            <a:extLst>
              <a:ext uri="{FF2B5EF4-FFF2-40B4-BE49-F238E27FC236}">
                <a16:creationId xmlns:a16="http://schemas.microsoft.com/office/drawing/2014/main" id="{FFC3E649-106F-4B41-9FF5-327536E4C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51" name="Picture 150">
            <a:extLst>
              <a:ext uri="{FF2B5EF4-FFF2-40B4-BE49-F238E27FC236}">
                <a16:creationId xmlns:a16="http://schemas.microsoft.com/office/drawing/2014/main" id="{79F6731C-42C0-45DB-9F9A-B831CBEC51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53" name="Rectangle 152">
            <a:extLst>
              <a:ext uri="{FF2B5EF4-FFF2-40B4-BE49-F238E27FC236}">
                <a16:creationId xmlns:a16="http://schemas.microsoft.com/office/drawing/2014/main" id="{040549E2-C5A5-4ED5-80AB-070FEBDF53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056" name="Picture 8" descr="Pokonaj lęk przed porażką - Lekcje Warte Miliony">
            <a:extLst>
              <a:ext uri="{FF2B5EF4-FFF2-40B4-BE49-F238E27FC236}">
                <a16:creationId xmlns:a16="http://schemas.microsoft.com/office/drawing/2014/main" id="{E614DD42-74DA-E34C-A351-8B4847D89A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5" r="44235"/>
          <a:stretch/>
        </p:blipFill>
        <p:spPr bwMode="auto">
          <a:xfrm>
            <a:off x="1" y="-5"/>
            <a:ext cx="4060014" cy="5020241"/>
          </a:xfrm>
          <a:custGeom>
            <a:avLst/>
            <a:gdLst/>
            <a:ahLst/>
            <a:cxnLst/>
            <a:rect l="l" t="t" r="r" b="b"/>
            <a:pathLst>
              <a:path w="4060014" h="5020241">
                <a:moveTo>
                  <a:pt x="0" y="0"/>
                </a:moveTo>
                <a:lnTo>
                  <a:pt x="4060014" y="0"/>
                </a:lnTo>
                <a:lnTo>
                  <a:pt x="4060014" y="4510064"/>
                </a:lnTo>
                <a:lnTo>
                  <a:pt x="3889152" y="4499379"/>
                </a:lnTo>
                <a:lnTo>
                  <a:pt x="3464881" y="4469954"/>
                </a:lnTo>
                <a:lnTo>
                  <a:pt x="3057678" y="4439126"/>
                </a:lnTo>
                <a:lnTo>
                  <a:pt x="2672421" y="4405147"/>
                </a:lnTo>
                <a:lnTo>
                  <a:pt x="2304232" y="4369765"/>
                </a:lnTo>
                <a:lnTo>
                  <a:pt x="1962864" y="4331582"/>
                </a:lnTo>
                <a:lnTo>
                  <a:pt x="1642223" y="4294099"/>
                </a:lnTo>
                <a:lnTo>
                  <a:pt x="1347183" y="4256616"/>
                </a:lnTo>
                <a:lnTo>
                  <a:pt x="1076528" y="4221235"/>
                </a:lnTo>
                <a:lnTo>
                  <a:pt x="836351" y="4187605"/>
                </a:lnTo>
                <a:lnTo>
                  <a:pt x="619339" y="4155727"/>
                </a:lnTo>
                <a:lnTo>
                  <a:pt x="436464" y="4129104"/>
                </a:lnTo>
                <a:lnTo>
                  <a:pt x="282848" y="4103881"/>
                </a:lnTo>
                <a:lnTo>
                  <a:pt x="71932" y="4067800"/>
                </a:lnTo>
                <a:lnTo>
                  <a:pt x="1" y="4055539"/>
                </a:lnTo>
                <a:lnTo>
                  <a:pt x="1" y="5020241"/>
                </a:lnTo>
                <a:lnTo>
                  <a:pt x="0" y="502024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Małe dziecko - wielki strach, czyli czego boją się dzieci? - Mjakmama.pl">
            <a:extLst>
              <a:ext uri="{FF2B5EF4-FFF2-40B4-BE49-F238E27FC236}">
                <a16:creationId xmlns:a16="http://schemas.microsoft.com/office/drawing/2014/main" id="{9DD0E3D3-0FF3-2741-81F5-0CF063A411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6" r="33811" b="3"/>
          <a:stretch/>
        </p:blipFill>
        <p:spPr bwMode="auto">
          <a:xfrm>
            <a:off x="8131987" y="-7"/>
            <a:ext cx="4059709" cy="4542350"/>
          </a:xfrm>
          <a:custGeom>
            <a:avLst/>
            <a:gdLst/>
            <a:ahLst/>
            <a:cxnLst/>
            <a:rect l="l" t="t" r="r" b="b"/>
            <a:pathLst>
              <a:path w="4059709" h="4542350">
                <a:moveTo>
                  <a:pt x="0" y="0"/>
                </a:moveTo>
                <a:lnTo>
                  <a:pt x="4059709" y="0"/>
                </a:lnTo>
                <a:lnTo>
                  <a:pt x="4059709" y="4057991"/>
                </a:lnTo>
                <a:lnTo>
                  <a:pt x="3782959" y="4110187"/>
                </a:lnTo>
                <a:lnTo>
                  <a:pt x="3507426" y="4159931"/>
                </a:lnTo>
                <a:lnTo>
                  <a:pt x="3230675" y="4208624"/>
                </a:lnTo>
                <a:lnTo>
                  <a:pt x="2952704" y="4250310"/>
                </a:lnTo>
                <a:lnTo>
                  <a:pt x="2675953" y="4292347"/>
                </a:lnTo>
                <a:lnTo>
                  <a:pt x="2397982" y="4331582"/>
                </a:lnTo>
                <a:lnTo>
                  <a:pt x="2123669" y="4365211"/>
                </a:lnTo>
                <a:lnTo>
                  <a:pt x="1845698" y="4397089"/>
                </a:lnTo>
                <a:lnTo>
                  <a:pt x="1568947" y="4426165"/>
                </a:lnTo>
                <a:lnTo>
                  <a:pt x="1297072" y="4451387"/>
                </a:lnTo>
                <a:lnTo>
                  <a:pt x="1021540" y="4476609"/>
                </a:lnTo>
                <a:lnTo>
                  <a:pt x="749665" y="4497628"/>
                </a:lnTo>
                <a:lnTo>
                  <a:pt x="477790" y="4514092"/>
                </a:lnTo>
                <a:lnTo>
                  <a:pt x="207135" y="4531258"/>
                </a:lnTo>
                <a:lnTo>
                  <a:pt x="0" y="454235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5" name="Freeform 16">
            <a:extLst>
              <a:ext uri="{FF2B5EF4-FFF2-40B4-BE49-F238E27FC236}">
                <a16:creationId xmlns:a16="http://schemas.microsoft.com/office/drawing/2014/main" id="{E4F17063-EDA4-417B-946F-BA357F3B3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3753695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2">
              <a:alpha val="4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57" name="Freeform: Shape 156">
            <a:extLst>
              <a:ext uri="{FF2B5EF4-FFF2-40B4-BE49-F238E27FC236}">
                <a16:creationId xmlns:a16="http://schemas.microsoft.com/office/drawing/2014/main" id="{D36F3EEA-55D4-4677-80E7-92D00B8F3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55533"/>
            <a:ext cx="12192000" cy="2802467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19F82D6-8C36-446A-B601-041DB38E6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399" y="5456766"/>
            <a:ext cx="11565467" cy="868026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4800" b="1" dirty="0">
                <a:solidFill>
                  <a:srgbClr val="EBEBEB"/>
                </a:solidFill>
                <a:latin typeface="Candara" panose="020E0502030303020204" pitchFamily="34" charset="0"/>
              </a:rPr>
              <a:t>ZMIEŃ MYŚLENIE, A ZMENIĄ SIĘ EMOCJE, </a:t>
            </a:r>
            <a:br>
              <a:rPr lang="en-US" sz="4800" b="1" dirty="0">
                <a:solidFill>
                  <a:srgbClr val="EBEBEB"/>
                </a:solidFill>
                <a:latin typeface="Candara" panose="020E0502030303020204" pitchFamily="34" charset="0"/>
              </a:rPr>
            </a:br>
            <a:r>
              <a:rPr lang="en-US" sz="4800" b="1" dirty="0">
                <a:solidFill>
                  <a:srgbClr val="EBEBEB"/>
                </a:solidFill>
                <a:latin typeface="Candara" panose="020E0502030303020204" pitchFamily="34" charset="0"/>
              </a:rPr>
              <a:t>CZYLI SCHEMAT CBT</a:t>
            </a:r>
          </a:p>
        </p:txBody>
      </p:sp>
      <p:pic>
        <p:nvPicPr>
          <p:cNvPr id="2054" name="Picture 6" descr="Lęk czy strach?">
            <a:extLst>
              <a:ext uri="{FF2B5EF4-FFF2-40B4-BE49-F238E27FC236}">
                <a16:creationId xmlns:a16="http://schemas.microsoft.com/office/drawing/2014/main" id="{7B220CEE-A9EB-F848-952E-AEB52E1CF0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96" r="729"/>
          <a:stretch/>
        </p:blipFill>
        <p:spPr bwMode="auto">
          <a:xfrm>
            <a:off x="4060015" y="10"/>
            <a:ext cx="4071972" cy="4583093"/>
          </a:xfrm>
          <a:custGeom>
            <a:avLst/>
            <a:gdLst/>
            <a:ahLst/>
            <a:cxnLst/>
            <a:rect l="l" t="t" r="r" b="b"/>
            <a:pathLst>
              <a:path w="4071972" h="4583103">
                <a:moveTo>
                  <a:pt x="0" y="0"/>
                </a:moveTo>
                <a:lnTo>
                  <a:pt x="4071972" y="0"/>
                </a:lnTo>
                <a:lnTo>
                  <a:pt x="4071972" y="4542358"/>
                </a:lnTo>
                <a:lnTo>
                  <a:pt x="4011042" y="4545620"/>
                </a:lnTo>
                <a:lnTo>
                  <a:pt x="3745263" y="4555779"/>
                </a:lnTo>
                <a:lnTo>
                  <a:pt x="3479483" y="4564537"/>
                </a:lnTo>
                <a:lnTo>
                  <a:pt x="3216143" y="4572944"/>
                </a:lnTo>
                <a:lnTo>
                  <a:pt x="2956461" y="4576798"/>
                </a:lnTo>
                <a:lnTo>
                  <a:pt x="2696778" y="4581001"/>
                </a:lnTo>
                <a:lnTo>
                  <a:pt x="2440752" y="4583103"/>
                </a:lnTo>
                <a:lnTo>
                  <a:pt x="2187164" y="4581001"/>
                </a:lnTo>
                <a:lnTo>
                  <a:pt x="1936015" y="4581001"/>
                </a:lnTo>
                <a:lnTo>
                  <a:pt x="1687305" y="4576798"/>
                </a:lnTo>
                <a:lnTo>
                  <a:pt x="1443471" y="4570492"/>
                </a:lnTo>
                <a:lnTo>
                  <a:pt x="1202077" y="4564537"/>
                </a:lnTo>
                <a:lnTo>
                  <a:pt x="965557" y="4557881"/>
                </a:lnTo>
                <a:lnTo>
                  <a:pt x="730256" y="4547722"/>
                </a:lnTo>
                <a:lnTo>
                  <a:pt x="498615" y="4536862"/>
                </a:lnTo>
                <a:lnTo>
                  <a:pt x="271848" y="4527054"/>
                </a:lnTo>
                <a:lnTo>
                  <a:pt x="0" y="451005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6852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192B235-D55F-463B-B983-218CF49EB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05425"/>
            <a:ext cx="12041080" cy="185469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4400" b="1" dirty="0">
                <a:latin typeface="Candara" panose="020E0502030303020204" pitchFamily="34" charset="0"/>
              </a:rPr>
              <a:t>NAWRÓCENIE… </a:t>
            </a:r>
          </a:p>
          <a:p>
            <a:pPr marL="0" indent="0" algn="ctr">
              <a:buNone/>
            </a:pPr>
            <a:r>
              <a:rPr lang="pl-PL" sz="4400" b="1" dirty="0">
                <a:latin typeface="Candara" panose="020E0502030303020204" pitchFamily="34" charset="0"/>
              </a:rPr>
              <a:t>CZYLI ZMIENIAJ MYŚLENIE (</a:t>
            </a:r>
            <a:r>
              <a:rPr lang="pl-PL" sz="4400" b="1" i="1" dirty="0">
                <a:latin typeface="Candara" panose="020E0502030303020204" pitchFamily="34" charset="0"/>
              </a:rPr>
              <a:t>METANOIA</a:t>
            </a:r>
            <a:r>
              <a:rPr lang="pl-PL" sz="4400" b="1" dirty="0">
                <a:latin typeface="Candara" panose="020E0502030303020204" pitchFamily="34" charset="0"/>
              </a:rPr>
              <a:t>)</a:t>
            </a:r>
          </a:p>
        </p:txBody>
      </p:sp>
      <p:pic>
        <p:nvPicPr>
          <p:cNvPr id="2050" name="Picture 2" descr="Znalezione obrazy dla zapytania spotkanie ze szczurem duÅ¼ym">
            <a:extLst>
              <a:ext uri="{FF2B5EF4-FFF2-40B4-BE49-F238E27FC236}">
                <a16:creationId xmlns:a16="http://schemas.microsoft.com/office/drawing/2014/main" id="{1B4F7FE6-E3D8-45AC-94FA-2E3C8BFBD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40" y="2363821"/>
            <a:ext cx="4698256" cy="35311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Znalezione obrazy dla zapytania spotkanie ze szczurem duÅ¼ym">
            <a:extLst>
              <a:ext uri="{FF2B5EF4-FFF2-40B4-BE49-F238E27FC236}">
                <a16:creationId xmlns:a16="http://schemas.microsoft.com/office/drawing/2014/main" id="{85406C03-C004-43AC-BAC7-32A9DAEFD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790" y="2363822"/>
            <a:ext cx="4698255" cy="35311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8125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39573" y="701493"/>
            <a:ext cx="6223379" cy="2335512"/>
          </a:xfrm>
        </p:spPr>
        <p:txBody>
          <a:bodyPr anchor="t">
            <a:normAutofit/>
          </a:bodyPr>
          <a:lstStyle/>
          <a:p>
            <a:r>
              <a:rPr lang="pl-PL" sz="4400" b="1" dirty="0">
                <a:latin typeface="Candara" panose="020E0502030303020204" pitchFamily="34" charset="0"/>
              </a:rPr>
              <a:t>Schemat </a:t>
            </a:r>
            <a:br>
              <a:rPr lang="pl-PL" sz="4400" b="1" dirty="0">
                <a:latin typeface="Candara" panose="020E0502030303020204" pitchFamily="34" charset="0"/>
              </a:rPr>
            </a:br>
            <a:r>
              <a:rPr lang="pl-PL" sz="4400" b="1" dirty="0">
                <a:latin typeface="Candara" panose="020E0502030303020204" pitchFamily="34" charset="0"/>
              </a:rPr>
              <a:t>poznawczy </a:t>
            </a:r>
            <a:br>
              <a:rPr lang="pl-PL" sz="4400" b="1" dirty="0">
                <a:latin typeface="Candara" panose="020E0502030303020204" pitchFamily="34" charset="0"/>
              </a:rPr>
            </a:br>
            <a:r>
              <a:rPr lang="pl-PL" sz="4400" b="1" dirty="0">
                <a:latin typeface="Candara" panose="020E0502030303020204" pitchFamily="34" charset="0"/>
              </a:rPr>
              <a:t>A. Becka</a:t>
            </a:r>
          </a:p>
        </p:txBody>
      </p:sp>
      <p:graphicFrame>
        <p:nvGraphicFramePr>
          <p:cNvPr id="6" name="Symbol zastępczy zawartości 3"/>
          <p:cNvGraphicFramePr>
            <a:graphicFrameLocks/>
          </p:cNvGraphicFramePr>
          <p:nvPr/>
        </p:nvGraphicFramePr>
        <p:xfrm>
          <a:off x="2590389" y="1025263"/>
          <a:ext cx="8561031" cy="5036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32988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6" grpId="0">
        <p:bldAsOne/>
      </p:bldGraphic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43089" y="1733734"/>
            <a:ext cx="11046545" cy="660691"/>
          </a:xfrm>
        </p:spPr>
        <p:txBody>
          <a:bodyPr anchor="t">
            <a:noAutofit/>
          </a:bodyPr>
          <a:lstStyle/>
          <a:p>
            <a:pPr algn="l"/>
            <a:r>
              <a:rPr lang="pl-PL" sz="5400" b="1" dirty="0">
                <a:latin typeface="Candara" panose="020E0502030303020204" pitchFamily="34" charset="0"/>
              </a:rPr>
              <a:t>1. MYŚL </a:t>
            </a:r>
            <a:r>
              <a:rPr lang="pl-PL" sz="2800" b="1" dirty="0">
                <a:latin typeface="Candara" panose="020E0502030303020204" pitchFamily="34" charset="0"/>
              </a:rPr>
              <a:t>- tzw. myśli automatyczne. Krótkie zazwyczaj myśli, które przechodzą nam przez głowę, a które uruchamiają się w różnych </a:t>
            </a:r>
            <a:r>
              <a:rPr lang="pl-PL" sz="2800" b="1" u="sng" dirty="0">
                <a:latin typeface="Candara" panose="020E0502030303020204" pitchFamily="34" charset="0"/>
              </a:rPr>
              <a:t>SYTUACJACH</a:t>
            </a:r>
            <a:r>
              <a:rPr lang="pl-PL" sz="2800" b="1" dirty="0">
                <a:latin typeface="Candara" panose="020E0502030303020204" pitchFamily="34" charset="0"/>
              </a:rPr>
              <a:t>, stanowią podstawę wzbudzenia emocji. Np. myśl: „wszyscy na mnie patrzą”, która przechodzi przez głowę wrażliwej na opinię społeczną osoby, będzie rodzić konkretne emocje (lęk i wstyd).</a:t>
            </a:r>
            <a:br>
              <a:rPr lang="pl-PL" sz="2800" dirty="0">
                <a:latin typeface="Candara" panose="020E0502030303020204" pitchFamily="34" charset="0"/>
              </a:rPr>
            </a:br>
            <a:r>
              <a:rPr lang="pl-PL" sz="2800" b="1" dirty="0">
                <a:latin typeface="Candara" panose="020E0502030303020204" pitchFamily="34" charset="0"/>
              </a:rPr>
              <a:t>  </a:t>
            </a:r>
            <a:br>
              <a:rPr lang="pl-PL" sz="5400" b="1" dirty="0">
                <a:latin typeface="Candara" panose="020E0502030303020204" pitchFamily="34" charset="0"/>
              </a:rPr>
            </a:br>
            <a:endParaRPr lang="pl-PL" sz="5400" b="1" dirty="0">
              <a:latin typeface="Candara" panose="020E0502030303020204" pitchFamily="34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-246019" y="410476"/>
            <a:ext cx="117356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latin typeface="Candara" panose="020E0502030303020204" pitchFamily="34" charset="0"/>
              </a:rPr>
              <a:t>SCHEMAT POZNAWCZY: SYTUACJA – MYŚL –EMOCJA –ZACHOWANIE </a:t>
            </a:r>
          </a:p>
        </p:txBody>
      </p:sp>
      <p:sp>
        <p:nvSpPr>
          <p:cNvPr id="5" name="Prostokąt 4"/>
          <p:cNvSpPr/>
          <p:nvPr/>
        </p:nvSpPr>
        <p:spPr>
          <a:xfrm>
            <a:off x="443088" y="4263887"/>
            <a:ext cx="10903779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pl-PL" sz="2400" b="1" dirty="0">
                <a:latin typeface="Candara" panose="020E0502030303020204" pitchFamily="34" charset="0"/>
              </a:rPr>
            </a:br>
            <a:endParaRPr lang="pl-PL" sz="2400" b="1" dirty="0">
              <a:latin typeface="Candara" panose="020E0502030303020204" pitchFamily="34" charset="0"/>
            </a:endParaRPr>
          </a:p>
          <a:p>
            <a:r>
              <a:rPr lang="pl-PL" sz="5400" b="1" dirty="0">
                <a:latin typeface="Candara" panose="020E0502030303020204" pitchFamily="34" charset="0"/>
              </a:rPr>
              <a:t>2. EMOCJA </a:t>
            </a:r>
            <a:r>
              <a:rPr lang="pl-PL" sz="2800" b="1" dirty="0">
                <a:latin typeface="Candara" panose="020E0502030303020204" pitchFamily="34" charset="0"/>
              </a:rPr>
              <a:t>–</a:t>
            </a:r>
            <a:r>
              <a:rPr lang="pl-PL" sz="5400" b="1" dirty="0">
                <a:latin typeface="Candara" panose="020E0502030303020204" pitchFamily="34" charset="0"/>
              </a:rPr>
              <a:t> </a:t>
            </a:r>
            <a:r>
              <a:rPr lang="pl-PL" sz="2800" b="1" dirty="0">
                <a:latin typeface="Candara" panose="020E0502030303020204" pitchFamily="34" charset="0"/>
              </a:rPr>
              <a:t> myśl automatyczna, wzbudza i stanowi pierwszą bezpośrednią przyczynę konkretnej emocji.</a:t>
            </a:r>
            <a:br>
              <a:rPr lang="pl-PL" sz="2400" b="1" dirty="0">
                <a:latin typeface="Candara" panose="020E0502030303020204" pitchFamily="34" charset="0"/>
              </a:rPr>
            </a:br>
            <a:endParaRPr lang="pl-PL" sz="2400" b="1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646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-853" y="492369"/>
            <a:ext cx="11735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500" b="1" dirty="0">
                <a:latin typeface="Candara" panose="020E0502030303020204" pitchFamily="34" charset="0"/>
              </a:rPr>
              <a:t>SCHEMAT POZNAWCZY: </a:t>
            </a:r>
            <a:r>
              <a:rPr lang="pl-PL" sz="2800" b="1" i="1" u="sng" dirty="0">
                <a:latin typeface="Candara" panose="020E0502030303020204" pitchFamily="34" charset="0"/>
              </a:rPr>
              <a:t>SYTUACJA</a:t>
            </a:r>
            <a:r>
              <a:rPr lang="pl-PL" sz="2500" b="1" dirty="0">
                <a:latin typeface="Candara" panose="020E0502030303020204" pitchFamily="34" charset="0"/>
              </a:rPr>
              <a:t> – MYŚL –EMOCJA –ZACHOWANIE </a:t>
            </a:r>
          </a:p>
        </p:txBody>
      </p:sp>
      <p:sp>
        <p:nvSpPr>
          <p:cNvPr id="4" name="Prostokąt 3"/>
          <p:cNvSpPr/>
          <p:nvPr/>
        </p:nvSpPr>
        <p:spPr>
          <a:xfrm>
            <a:off x="225287" y="1348800"/>
            <a:ext cx="11509513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400" b="1" dirty="0">
                <a:latin typeface="Candara" panose="020E0502030303020204" pitchFamily="34" charset="0"/>
              </a:rPr>
              <a:t>3. ZACHOWANIE </a:t>
            </a:r>
            <a:r>
              <a:rPr lang="pl-PL" sz="2800" b="1" dirty="0">
                <a:latin typeface="Candara" panose="020E0502030303020204" pitchFamily="34" charset="0"/>
              </a:rPr>
              <a:t>– wzbudzona emocja pełni swoją funkcję, prowadząc do konkretnego działania. Np. „wszyscy na mnie patrzą” (myśl) = lęk (emocja) = wychodzę z sali, albo odwracam wzrok i unikam kontaktu wzrokowego (zachowanie)</a:t>
            </a:r>
          </a:p>
          <a:p>
            <a:endParaRPr lang="pl-PL" sz="2800" b="1" dirty="0">
              <a:latin typeface="Candara" panose="020E0502030303020204" pitchFamily="34" charset="0"/>
            </a:endParaRPr>
          </a:p>
          <a:p>
            <a:r>
              <a:rPr lang="pl-PL" sz="2800" b="1" dirty="0">
                <a:latin typeface="Candara" panose="020E0502030303020204" pitchFamily="34" charset="0"/>
              </a:rPr>
              <a:t>Schemat poznawczy wskazuje, że nie tyle sytuacja jaka nas spotyka, wywołuje konkretne zachowanie, ale nasze PODEJŚCIE do sytuacji. W tej samej sytuacji osoby będą reagowały odmiennie, będą też przeżywać inne emocje. Wszystko zależy od PRZEKONAŃ, jakie mają o sobie, świecie i innych. </a:t>
            </a:r>
          </a:p>
        </p:txBody>
      </p:sp>
    </p:spTree>
    <p:extLst>
      <p:ext uri="{BB962C8B-B14F-4D97-AF65-F5344CB8AC3E}">
        <p14:creationId xmlns:p14="http://schemas.microsoft.com/office/powerpoint/2010/main" val="396495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Znalezione obrazy dla zapytania: burza na morzu">
            <a:extLst>
              <a:ext uri="{FF2B5EF4-FFF2-40B4-BE49-F238E27FC236}">
                <a16:creationId xmlns:a16="http://schemas.microsoft.com/office/drawing/2014/main" id="{F0870BD8-E08D-4C8F-B7BF-CB489563D8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8" r="3848"/>
          <a:stretch/>
        </p:blipFill>
        <p:spPr bwMode="auto">
          <a:xfrm>
            <a:off x="0" y="10"/>
            <a:ext cx="1219199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C76A6D0A-7C54-48B8-A9C6-2B0A010F1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6585" y="197451"/>
            <a:ext cx="6938830" cy="1400530"/>
          </a:xfrm>
        </p:spPr>
        <p:txBody>
          <a:bodyPr/>
          <a:lstStyle/>
          <a:p>
            <a:pPr algn="ctr"/>
            <a:r>
              <a:rPr lang="pl-PL" sz="4400" b="1" dirty="0">
                <a:latin typeface="Candara" panose="020E0502030303020204" pitchFamily="34" charset="0"/>
              </a:rPr>
              <a:t>Duchowość lęku…</a:t>
            </a:r>
            <a:endParaRPr lang="pl-PL" sz="4400" dirty="0">
              <a:latin typeface="Candara" panose="020E050203030302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EE98944-4ECB-4DD9-90CD-5747F19DC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7857" y="3687692"/>
            <a:ext cx="6938830" cy="270652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pl-PL" sz="3900" b="1" dirty="0">
              <a:latin typeface="Candara" panose="020E0502030303020204" pitchFamily="34" charset="0"/>
            </a:endParaRPr>
          </a:p>
          <a:p>
            <a:pPr marL="0" indent="0" algn="ctr">
              <a:buNone/>
            </a:pPr>
            <a:endParaRPr lang="pl-PL" sz="2700" b="1" dirty="0">
              <a:latin typeface="Candara" panose="020E0502030303020204" pitchFamily="34" charset="0"/>
            </a:endParaRPr>
          </a:p>
        </p:txBody>
      </p:sp>
      <p:pic>
        <p:nvPicPr>
          <p:cNvPr id="4098" name="Picture 2" descr="100+ en iyi Paul gauguin görüntüsü | resim, sanat, paul gauguin">
            <a:extLst>
              <a:ext uri="{FF2B5EF4-FFF2-40B4-BE49-F238E27FC236}">
                <a16:creationId xmlns:a16="http://schemas.microsoft.com/office/drawing/2014/main" id="{719A3E78-DA2E-FC4F-9214-05D9BDDF2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22" y="802922"/>
            <a:ext cx="3824771" cy="55912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E36A7B7D-9602-6E42-B245-C733ED0D2FFA}"/>
              </a:ext>
            </a:extLst>
          </p:cNvPr>
          <p:cNvSpPr txBox="1"/>
          <p:nvPr/>
        </p:nvSpPr>
        <p:spPr>
          <a:xfrm>
            <a:off x="5253170" y="1286933"/>
            <a:ext cx="603289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>
                <a:latin typeface="Candara" panose="020E0502030303020204" pitchFamily="34" charset="0"/>
              </a:rPr>
              <a:t>Lęk doświadczany przez samego Jezusa </a:t>
            </a:r>
          </a:p>
          <a:p>
            <a:pPr algn="ctr"/>
            <a:endParaRPr lang="pl-PL" sz="3600" b="1" dirty="0">
              <a:latin typeface="Candara" panose="020E0502030303020204" pitchFamily="34" charset="0"/>
            </a:endParaRPr>
          </a:p>
          <a:p>
            <a:pPr algn="ctr"/>
            <a:r>
              <a:rPr lang="pl-PL" sz="3600" b="1" dirty="0">
                <a:latin typeface="Candara" panose="020E0502030303020204" pitchFamily="34" charset="0"/>
              </a:rPr>
              <a:t>Zbawiciel, który się boi…</a:t>
            </a:r>
          </a:p>
          <a:p>
            <a:pPr algn="ctr"/>
            <a:endParaRPr lang="pl-PL" sz="3600" b="1" dirty="0">
              <a:latin typeface="Candara" panose="020E0502030303020204" pitchFamily="34" charset="0"/>
            </a:endParaRPr>
          </a:p>
          <a:p>
            <a:pPr algn="ctr"/>
            <a:r>
              <a:rPr lang="pl-PL" sz="3600" b="1" dirty="0">
                <a:latin typeface="Candara" panose="020E0502030303020204" pitchFamily="34" charset="0"/>
              </a:rPr>
              <a:t>Lęk, który paraliżuje?</a:t>
            </a:r>
          </a:p>
          <a:p>
            <a:pPr algn="ctr"/>
            <a:endParaRPr lang="pl-PL" sz="3600" b="1" dirty="0">
              <a:latin typeface="Candara" panose="020E0502030303020204" pitchFamily="34" charset="0"/>
            </a:endParaRPr>
          </a:p>
          <a:p>
            <a:pPr algn="ctr"/>
            <a:endParaRPr lang="pl-PL" sz="3600" b="1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887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 136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EE98944-4ECB-4DD9-90CD-5747F19DC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6188189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b="1">
              <a:solidFill>
                <a:srgbClr val="FFFFFF"/>
              </a:solidFill>
              <a:latin typeface="Candara" panose="020E0502030303020204" pitchFamily="34" charset="0"/>
            </a:endParaRPr>
          </a:p>
          <a:p>
            <a:pPr marL="0" indent="0">
              <a:buNone/>
            </a:pPr>
            <a:endParaRPr lang="pl-PL" b="1">
              <a:solidFill>
                <a:srgbClr val="FFFFFF"/>
              </a:solidFill>
              <a:latin typeface="Candara" panose="020E0502030303020204" pitchFamily="34" charset="0"/>
            </a:endParaRPr>
          </a:p>
        </p:txBody>
      </p:sp>
      <p:sp>
        <p:nvSpPr>
          <p:cNvPr id="139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5974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Burza na Jeziorze Galilejskim – Wikipedia, wolna encyklopedia">
            <a:extLst>
              <a:ext uri="{FF2B5EF4-FFF2-40B4-BE49-F238E27FC236}">
                <a16:creationId xmlns:a16="http://schemas.microsoft.com/office/drawing/2014/main" id="{CCF4D126-338B-7F43-AB24-004935BBE9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97"/>
          <a:stretch/>
        </p:blipFill>
        <p:spPr bwMode="auto">
          <a:xfrm>
            <a:off x="4944533" y="1"/>
            <a:ext cx="7247887" cy="6858001"/>
          </a:xfrm>
          <a:custGeom>
            <a:avLst/>
            <a:gdLst/>
            <a:ahLst/>
            <a:cxnLst/>
            <a:rect l="l" t="t" r="r" b="b"/>
            <a:pathLst>
              <a:path w="4963245" h="6858001">
                <a:moveTo>
                  <a:pt x="1177" y="0"/>
                </a:moveTo>
                <a:lnTo>
                  <a:pt x="1344715" y="0"/>
                </a:lnTo>
                <a:lnTo>
                  <a:pt x="1344715" y="1"/>
                </a:lnTo>
                <a:lnTo>
                  <a:pt x="4963245" y="1"/>
                </a:lnTo>
                <a:lnTo>
                  <a:pt x="4963244" y="6858001"/>
                </a:lnTo>
                <a:lnTo>
                  <a:pt x="900697" y="6858001"/>
                </a:lnTo>
                <a:lnTo>
                  <a:pt x="900697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9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9" y="5934227"/>
                </a:lnTo>
                <a:lnTo>
                  <a:pt x="132454" y="5753862"/>
                </a:lnTo>
                <a:lnTo>
                  <a:pt x="150776" y="5561838"/>
                </a:lnTo>
                <a:lnTo>
                  <a:pt x="167753" y="5354726"/>
                </a:lnTo>
                <a:lnTo>
                  <a:pt x="184058" y="5138013"/>
                </a:lnTo>
                <a:lnTo>
                  <a:pt x="198849" y="4908956"/>
                </a:lnTo>
                <a:lnTo>
                  <a:pt x="212969" y="4670298"/>
                </a:lnTo>
                <a:lnTo>
                  <a:pt x="226248" y="4421352"/>
                </a:lnTo>
                <a:lnTo>
                  <a:pt x="230955" y="4293793"/>
                </a:lnTo>
                <a:lnTo>
                  <a:pt x="236165" y="4163492"/>
                </a:lnTo>
                <a:lnTo>
                  <a:pt x="241040" y="4031133"/>
                </a:lnTo>
                <a:lnTo>
                  <a:pt x="244234" y="3898087"/>
                </a:lnTo>
                <a:lnTo>
                  <a:pt x="247091" y="3762299"/>
                </a:lnTo>
                <a:lnTo>
                  <a:pt x="250117" y="3625139"/>
                </a:lnTo>
                <a:lnTo>
                  <a:pt x="252134" y="3485236"/>
                </a:lnTo>
                <a:lnTo>
                  <a:pt x="252134" y="3343961"/>
                </a:lnTo>
                <a:lnTo>
                  <a:pt x="253142" y="3201315"/>
                </a:lnTo>
                <a:lnTo>
                  <a:pt x="252134" y="3057297"/>
                </a:lnTo>
                <a:lnTo>
                  <a:pt x="250117" y="2911221"/>
                </a:lnTo>
                <a:lnTo>
                  <a:pt x="248268" y="2765146"/>
                </a:lnTo>
                <a:lnTo>
                  <a:pt x="244234" y="2617013"/>
                </a:lnTo>
                <a:lnTo>
                  <a:pt x="240032" y="2467509"/>
                </a:lnTo>
                <a:lnTo>
                  <a:pt x="235157" y="2318004"/>
                </a:lnTo>
                <a:lnTo>
                  <a:pt x="228266" y="2167128"/>
                </a:lnTo>
                <a:lnTo>
                  <a:pt x="220029" y="2014881"/>
                </a:lnTo>
                <a:lnTo>
                  <a:pt x="212129" y="1861947"/>
                </a:lnTo>
                <a:lnTo>
                  <a:pt x="202044" y="1709014"/>
                </a:lnTo>
                <a:lnTo>
                  <a:pt x="189941" y="1554023"/>
                </a:lnTo>
                <a:lnTo>
                  <a:pt x="177839" y="1401090"/>
                </a:lnTo>
                <a:lnTo>
                  <a:pt x="163887" y="1245413"/>
                </a:lnTo>
                <a:lnTo>
                  <a:pt x="148591" y="1089051"/>
                </a:lnTo>
                <a:lnTo>
                  <a:pt x="132455" y="934746"/>
                </a:lnTo>
                <a:lnTo>
                  <a:pt x="113629" y="778383"/>
                </a:lnTo>
                <a:lnTo>
                  <a:pt x="93458" y="622707"/>
                </a:lnTo>
                <a:lnTo>
                  <a:pt x="73455" y="466344"/>
                </a:lnTo>
                <a:lnTo>
                  <a:pt x="50091" y="310668"/>
                </a:lnTo>
                <a:lnTo>
                  <a:pt x="26222" y="155677"/>
                </a:lnTo>
                <a:close/>
              </a:path>
            </a:pathLst>
          </a:cu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65E557FA-4E89-0647-9A19-41A5473BB434}"/>
              </a:ext>
            </a:extLst>
          </p:cNvPr>
          <p:cNvSpPr txBox="1"/>
          <p:nvPr/>
        </p:nvSpPr>
        <p:spPr>
          <a:xfrm>
            <a:off x="420692" y="634181"/>
            <a:ext cx="452384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latin typeface="Candara" panose="020E0502030303020204" pitchFamily="34" charset="0"/>
              </a:rPr>
              <a:t>Lęk wyprowadza </a:t>
            </a:r>
            <a:br>
              <a:rPr lang="pl-PL" sz="3200" b="1" dirty="0">
                <a:latin typeface="Candara" panose="020E0502030303020204" pitchFamily="34" charset="0"/>
              </a:rPr>
            </a:br>
            <a:r>
              <a:rPr lang="pl-PL" sz="3200" b="1" dirty="0">
                <a:latin typeface="Candara" panose="020E0502030303020204" pitchFamily="34" charset="0"/>
              </a:rPr>
              <a:t>w przyszłość </a:t>
            </a:r>
            <a:br>
              <a:rPr lang="pl-PL" sz="3200" b="1" dirty="0">
                <a:latin typeface="Candara" panose="020E0502030303020204" pitchFamily="34" charset="0"/>
              </a:rPr>
            </a:br>
            <a:r>
              <a:rPr lang="pl-PL" sz="3200" dirty="0">
                <a:latin typeface="Candara" panose="020E0502030303020204" pitchFamily="34" charset="0"/>
              </a:rPr>
              <a:t>– zob. </a:t>
            </a:r>
            <a:r>
              <a:rPr lang="pl-PL" sz="3200" dirty="0" err="1">
                <a:latin typeface="Candara" panose="020E0502030303020204" pitchFamily="34" charset="0"/>
              </a:rPr>
              <a:t>nerwicogenny</a:t>
            </a:r>
            <a:r>
              <a:rPr lang="pl-PL" sz="3200" dirty="0">
                <a:latin typeface="Candara" panose="020E0502030303020204" pitchFamily="34" charset="0"/>
              </a:rPr>
              <a:t> </a:t>
            </a:r>
            <a:br>
              <a:rPr lang="pl-PL" sz="3200" dirty="0">
                <a:latin typeface="Candara" panose="020E0502030303020204" pitchFamily="34" charset="0"/>
              </a:rPr>
            </a:br>
            <a:r>
              <a:rPr lang="pl-PL" sz="3200" dirty="0">
                <a:latin typeface="Candara" panose="020E0502030303020204" pitchFamily="34" charset="0"/>
              </a:rPr>
              <a:t>XXI w. </a:t>
            </a:r>
          </a:p>
          <a:p>
            <a:pPr algn="ctr"/>
            <a:endParaRPr lang="pl-PL" sz="3200" b="1" dirty="0">
              <a:latin typeface="Candara" panose="020E0502030303020204" pitchFamily="34" charset="0"/>
            </a:endParaRPr>
          </a:p>
          <a:p>
            <a:pPr algn="ctr"/>
            <a:r>
              <a:rPr lang="pl-PL" sz="3200" b="1" i="1" dirty="0">
                <a:latin typeface="Candara" panose="020E0502030303020204" pitchFamily="34" charset="0"/>
              </a:rPr>
              <a:t>Nie troszczcie się zbytnio!</a:t>
            </a:r>
          </a:p>
          <a:p>
            <a:pPr algn="ctr"/>
            <a:endParaRPr lang="pl-PL" sz="3200" b="1" dirty="0">
              <a:latin typeface="Candara" panose="020E0502030303020204" pitchFamily="34" charset="0"/>
            </a:endParaRPr>
          </a:p>
          <a:p>
            <a:pPr algn="ctr"/>
            <a:r>
              <a:rPr lang="pl-PL" sz="3200" b="1" dirty="0">
                <a:latin typeface="Candara" panose="020E0502030303020204" pitchFamily="34" charset="0"/>
              </a:rPr>
              <a:t>Mniej znaczy lepiej!</a:t>
            </a:r>
          </a:p>
          <a:p>
            <a:pPr algn="ctr"/>
            <a:endParaRPr lang="pl-PL" sz="3200" b="1" dirty="0">
              <a:latin typeface="Candara" panose="020E0502030303020204" pitchFamily="34" charset="0"/>
            </a:endParaRPr>
          </a:p>
          <a:p>
            <a:pPr algn="ctr"/>
            <a:r>
              <a:rPr lang="pl-PL" sz="3200" b="1" dirty="0">
                <a:latin typeface="Candara" panose="020E0502030303020204" pitchFamily="34" charset="0"/>
              </a:rPr>
              <a:t>„Tu i teraz”</a:t>
            </a:r>
          </a:p>
        </p:txBody>
      </p:sp>
    </p:spTree>
    <p:extLst>
      <p:ext uri="{BB962C8B-B14F-4D97-AF65-F5344CB8AC3E}">
        <p14:creationId xmlns:p14="http://schemas.microsoft.com/office/powerpoint/2010/main" val="1173788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09285" y="510660"/>
            <a:ext cx="9792544" cy="1719743"/>
          </a:xfrm>
        </p:spPr>
        <p:txBody>
          <a:bodyPr anchor="t">
            <a:normAutofit/>
          </a:bodyPr>
          <a:lstStyle/>
          <a:p>
            <a:pPr algn="l"/>
            <a:r>
              <a:rPr lang="pl-PL" sz="4000" b="1" dirty="0">
                <a:latin typeface="Candara" panose="020E0502030303020204" pitchFamily="34" charset="0"/>
              </a:rPr>
              <a:t>SPOSOBY RADZENIA SOBIE Z EMOCJAMI</a:t>
            </a:r>
            <a:br>
              <a:rPr lang="pl-PL" sz="6000" dirty="0">
                <a:latin typeface="Candara" panose="020E0502030303020204" pitchFamily="34" charset="0"/>
              </a:rPr>
            </a:br>
            <a:endParaRPr lang="pl-PL" sz="6000" dirty="0">
              <a:latin typeface="Candara" panose="020E0502030303020204" pitchFamily="34" charset="0"/>
            </a:endParaRPr>
          </a:p>
        </p:txBody>
      </p:sp>
      <p:pic>
        <p:nvPicPr>
          <p:cNvPr id="11266" name="Picture 2" descr="Znalezione obrazy dla zapytania ZAWSTYDZONY CHŁOPCZY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4947" y="242237"/>
            <a:ext cx="2654167" cy="18689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Znalezione obrazy dla zapytania złoś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649" y="2298984"/>
            <a:ext cx="2902873" cy="19231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Znalezione obrazy dla zapytania smute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315" y="4290718"/>
            <a:ext cx="3338004" cy="22281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225711" y="1401473"/>
            <a:ext cx="888841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latin typeface="Candara" panose="020E0502030303020204" pitchFamily="34" charset="0"/>
              </a:rPr>
              <a:t>1. ZMIANA MYŚLENIA </a:t>
            </a:r>
            <a:br>
              <a:rPr lang="pl-PL" sz="2800" b="1" dirty="0">
                <a:latin typeface="Candara" panose="020E0502030303020204" pitchFamily="34" charset="0"/>
              </a:rPr>
            </a:br>
            <a:r>
              <a:rPr lang="pl-PL" sz="2800" dirty="0">
                <a:latin typeface="Candara" panose="020E0502030303020204" pitchFamily="34" charset="0"/>
              </a:rPr>
              <a:t>schematów myślowych, przekonań – wymaga procesu, np. psychoterapia – dotyczy emocji „przetrwałych”, dysfunkcyjnych…</a:t>
            </a:r>
          </a:p>
        </p:txBody>
      </p:sp>
      <p:sp>
        <p:nvSpPr>
          <p:cNvPr id="5" name="Prostokąt 4"/>
          <p:cNvSpPr/>
          <p:nvPr/>
        </p:nvSpPr>
        <p:spPr>
          <a:xfrm>
            <a:off x="142137" y="3316746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2800" b="1" dirty="0">
                <a:latin typeface="Candara" panose="020E0502030303020204" pitchFamily="34" charset="0"/>
              </a:rPr>
              <a:t>2. Objawowo: RELAKSACJA</a:t>
            </a:r>
            <a:endParaRPr lang="pl-PL" sz="2800" dirty="0">
              <a:latin typeface="Candara" panose="020E0502030303020204" pitchFamily="34" charset="0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142137" y="3913997"/>
            <a:ext cx="65170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b="1" dirty="0">
                <a:latin typeface="Candara" panose="020E0502030303020204" pitchFamily="34" charset="0"/>
              </a:rPr>
              <a:t>3. Objawowo: KONTROLOWANY ODDECH</a:t>
            </a:r>
            <a:endParaRPr lang="pl-PL" sz="2800" dirty="0">
              <a:latin typeface="Candara" panose="020E0502030303020204" pitchFamily="34" charset="0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142137" y="4607755"/>
            <a:ext cx="63173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b="1" dirty="0">
                <a:latin typeface="Candara" panose="020E0502030303020204" pitchFamily="34" charset="0"/>
              </a:rPr>
              <a:t>4. Objawowo: ODWRÓCENIE UWAGI </a:t>
            </a:r>
            <a:endParaRPr lang="pl-PL" sz="2800" dirty="0">
              <a:latin typeface="Candara" panose="020E0502030303020204" pitchFamily="34" charset="0"/>
            </a:endParaRPr>
          </a:p>
        </p:txBody>
      </p:sp>
      <p:sp>
        <p:nvSpPr>
          <p:cNvPr id="10" name="Prostokąt 9"/>
          <p:cNvSpPr/>
          <p:nvPr/>
        </p:nvSpPr>
        <p:spPr>
          <a:xfrm>
            <a:off x="142137" y="5203742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2800" b="1" dirty="0">
                <a:latin typeface="Candara" panose="020E0502030303020204" pitchFamily="34" charset="0"/>
              </a:rPr>
              <a:t>5. AKCEPTACJA</a:t>
            </a:r>
            <a:endParaRPr lang="pl-PL" sz="2800" dirty="0">
              <a:latin typeface="Candara" panose="020E0502030303020204" pitchFamily="34" charset="0"/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142137" y="5911870"/>
            <a:ext cx="57285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b="1" dirty="0">
                <a:latin typeface="Candara" panose="020E0502030303020204" pitchFamily="34" charset="0"/>
              </a:rPr>
              <a:t>6. MODYFIKACJA SYTUACJI </a:t>
            </a:r>
            <a:endParaRPr lang="pl-PL" sz="28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03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4" name="Symbol zastępczy zawartości 2">
            <a:extLst>
              <a:ext uri="{FF2B5EF4-FFF2-40B4-BE49-F238E27FC236}">
                <a16:creationId xmlns:a16="http://schemas.microsoft.com/office/drawing/2014/main" id="{01B7B2BA-7424-468A-94E3-C442152A19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930" y="1600200"/>
            <a:ext cx="6188189" cy="3785419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l-PL" sz="3600" b="1" dirty="0">
                <a:solidFill>
                  <a:srgbClr val="FFFFFF"/>
                </a:solidFill>
                <a:latin typeface="Candara" panose="020E0502030303020204" pitchFamily="34" charset="0"/>
              </a:rPr>
              <a:t>Nie lękaj się!</a:t>
            </a:r>
          </a:p>
          <a:p>
            <a:pPr marL="0" indent="0" algn="ctr">
              <a:buNone/>
            </a:pPr>
            <a:endParaRPr lang="pl-PL" sz="3600" b="1" u="sng" dirty="0">
              <a:solidFill>
                <a:srgbClr val="FFFFFF"/>
              </a:solidFill>
              <a:latin typeface="Candara" panose="020E0502030303020204" pitchFamily="34" charset="0"/>
            </a:endParaRPr>
          </a:p>
          <a:p>
            <a:pPr marL="0" indent="0" algn="ctr">
              <a:buNone/>
            </a:pPr>
            <a:r>
              <a:rPr lang="pl-PL" sz="3600" b="1" u="sng" dirty="0">
                <a:solidFill>
                  <a:srgbClr val="FFFFFF"/>
                </a:solidFill>
                <a:latin typeface="Candara" panose="020E0502030303020204" pitchFamily="34" charset="0"/>
              </a:rPr>
              <a:t>OBECNOŚĆ</a:t>
            </a:r>
            <a:r>
              <a:rPr lang="pl-PL" sz="3600" b="1" dirty="0">
                <a:solidFill>
                  <a:srgbClr val="FFFFFF"/>
                </a:solidFill>
                <a:latin typeface="Candara" panose="020E0502030303020204" pitchFamily="34" charset="0"/>
              </a:rPr>
              <a:t> Zmartwychwstałego!</a:t>
            </a:r>
          </a:p>
          <a:p>
            <a:pPr marL="0" indent="0" algn="ctr">
              <a:buNone/>
            </a:pPr>
            <a:endParaRPr lang="pl-PL" sz="3600" b="1" dirty="0">
              <a:solidFill>
                <a:srgbClr val="FFFFFF"/>
              </a:solidFill>
              <a:latin typeface="Candara" panose="020E0502030303020204" pitchFamily="34" charset="0"/>
            </a:endParaRPr>
          </a:p>
          <a:p>
            <a:pPr marL="0" indent="0" algn="ctr">
              <a:buNone/>
            </a:pPr>
            <a:r>
              <a:rPr lang="pl-PL" sz="3600" b="1" dirty="0">
                <a:solidFill>
                  <a:srgbClr val="FFFFFF"/>
                </a:solidFill>
                <a:latin typeface="Candara" panose="020E0502030303020204" pitchFamily="34" charset="0"/>
              </a:rPr>
              <a:t>Zmiana punktu odniesienia!</a:t>
            </a:r>
          </a:p>
        </p:txBody>
      </p:sp>
      <p:sp>
        <p:nvSpPr>
          <p:cNvPr id="2055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5974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Znalezione obrazy dla zapytania jesus and mary magdalene crying">
            <a:extLst>
              <a:ext uri="{FF2B5EF4-FFF2-40B4-BE49-F238E27FC236}">
                <a16:creationId xmlns:a16="http://schemas.microsoft.com/office/drawing/2014/main" id="{6FC635E6-F7B1-403E-95D2-782EA821CB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" r="1044"/>
          <a:stretch/>
        </p:blipFill>
        <p:spPr bwMode="auto">
          <a:xfrm>
            <a:off x="6163733" y="1"/>
            <a:ext cx="6028687" cy="6858001"/>
          </a:xfrm>
          <a:custGeom>
            <a:avLst/>
            <a:gdLst/>
            <a:ahLst/>
            <a:cxnLst/>
            <a:rect l="l" t="t" r="r" b="b"/>
            <a:pathLst>
              <a:path w="4963245" h="6858001">
                <a:moveTo>
                  <a:pt x="1177" y="0"/>
                </a:moveTo>
                <a:lnTo>
                  <a:pt x="1344715" y="0"/>
                </a:lnTo>
                <a:lnTo>
                  <a:pt x="1344715" y="1"/>
                </a:lnTo>
                <a:lnTo>
                  <a:pt x="4963245" y="1"/>
                </a:lnTo>
                <a:lnTo>
                  <a:pt x="4963244" y="6858001"/>
                </a:lnTo>
                <a:lnTo>
                  <a:pt x="900697" y="6858001"/>
                </a:lnTo>
                <a:lnTo>
                  <a:pt x="900697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9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9" y="5934227"/>
                </a:lnTo>
                <a:lnTo>
                  <a:pt x="132454" y="5753862"/>
                </a:lnTo>
                <a:lnTo>
                  <a:pt x="150776" y="5561838"/>
                </a:lnTo>
                <a:lnTo>
                  <a:pt x="167753" y="5354726"/>
                </a:lnTo>
                <a:lnTo>
                  <a:pt x="184058" y="5138013"/>
                </a:lnTo>
                <a:lnTo>
                  <a:pt x="198849" y="4908956"/>
                </a:lnTo>
                <a:lnTo>
                  <a:pt x="212969" y="4670298"/>
                </a:lnTo>
                <a:lnTo>
                  <a:pt x="226248" y="4421352"/>
                </a:lnTo>
                <a:lnTo>
                  <a:pt x="230955" y="4293793"/>
                </a:lnTo>
                <a:lnTo>
                  <a:pt x="236165" y="4163492"/>
                </a:lnTo>
                <a:lnTo>
                  <a:pt x="241040" y="4031133"/>
                </a:lnTo>
                <a:lnTo>
                  <a:pt x="244234" y="3898087"/>
                </a:lnTo>
                <a:lnTo>
                  <a:pt x="247091" y="3762299"/>
                </a:lnTo>
                <a:lnTo>
                  <a:pt x="250117" y="3625139"/>
                </a:lnTo>
                <a:lnTo>
                  <a:pt x="252134" y="3485236"/>
                </a:lnTo>
                <a:lnTo>
                  <a:pt x="252134" y="3343961"/>
                </a:lnTo>
                <a:lnTo>
                  <a:pt x="253142" y="3201315"/>
                </a:lnTo>
                <a:lnTo>
                  <a:pt x="252134" y="3057297"/>
                </a:lnTo>
                <a:lnTo>
                  <a:pt x="250117" y="2911221"/>
                </a:lnTo>
                <a:lnTo>
                  <a:pt x="248268" y="2765146"/>
                </a:lnTo>
                <a:lnTo>
                  <a:pt x="244234" y="2617013"/>
                </a:lnTo>
                <a:lnTo>
                  <a:pt x="240032" y="2467509"/>
                </a:lnTo>
                <a:lnTo>
                  <a:pt x="235157" y="2318004"/>
                </a:lnTo>
                <a:lnTo>
                  <a:pt x="228266" y="2167128"/>
                </a:lnTo>
                <a:lnTo>
                  <a:pt x="220029" y="2014881"/>
                </a:lnTo>
                <a:lnTo>
                  <a:pt x="212129" y="1861947"/>
                </a:lnTo>
                <a:lnTo>
                  <a:pt x="202044" y="1709014"/>
                </a:lnTo>
                <a:lnTo>
                  <a:pt x="189941" y="1554023"/>
                </a:lnTo>
                <a:lnTo>
                  <a:pt x="177839" y="1401090"/>
                </a:lnTo>
                <a:lnTo>
                  <a:pt x="163887" y="1245413"/>
                </a:lnTo>
                <a:lnTo>
                  <a:pt x="148591" y="1089051"/>
                </a:lnTo>
                <a:lnTo>
                  <a:pt x="132455" y="934746"/>
                </a:lnTo>
                <a:lnTo>
                  <a:pt x="113629" y="778383"/>
                </a:lnTo>
                <a:lnTo>
                  <a:pt x="93458" y="622707"/>
                </a:lnTo>
                <a:lnTo>
                  <a:pt x="73455" y="466344"/>
                </a:lnTo>
                <a:lnTo>
                  <a:pt x="50091" y="310668"/>
                </a:lnTo>
                <a:lnTo>
                  <a:pt x="26222" y="155677"/>
                </a:lnTo>
                <a:close/>
              </a:path>
            </a:pathLst>
          </a:cu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9833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0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0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Znalezione obrazy dla zapytania lęk">
            <a:extLst>
              <a:ext uri="{FF2B5EF4-FFF2-40B4-BE49-F238E27FC236}">
                <a16:creationId xmlns:a16="http://schemas.microsoft.com/office/drawing/2014/main" id="{2BA72D2D-9A2F-C24C-BB9B-61A49C903D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38" r="9091" b="96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C76A6D0A-7C54-48B8-A9C6-2B0A010F1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1931" y="452718"/>
            <a:ext cx="4638903" cy="1400530"/>
          </a:xfrm>
        </p:spPr>
        <p:txBody>
          <a:bodyPr>
            <a:normAutofit fontScale="90000"/>
          </a:bodyPr>
          <a:lstStyle/>
          <a:p>
            <a:pPr algn="ctr">
              <a:lnSpc>
                <a:spcPct val="90000"/>
              </a:lnSpc>
            </a:pPr>
            <a:r>
              <a:rPr lang="pl-PL" sz="4400" b="1" dirty="0">
                <a:latin typeface="Candara" panose="020E0502030303020204" pitchFamily="34" charset="0"/>
              </a:rPr>
              <a:t>Lęk w relacji, który bywa sabotażystą…</a:t>
            </a:r>
          </a:p>
        </p:txBody>
      </p:sp>
      <p:pic>
        <p:nvPicPr>
          <p:cNvPr id="33796" name="Picture 4" descr="Strach zapisany w DNA - Kobieta w INTERIA.PL">
            <a:extLst>
              <a:ext uri="{FF2B5EF4-FFF2-40B4-BE49-F238E27FC236}">
                <a16:creationId xmlns:a16="http://schemas.microsoft.com/office/drawing/2014/main" id="{345E3C0E-8AB0-6644-A4D6-FFBB5069BA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62" r="-1" b="-1"/>
          <a:stretch/>
        </p:blipFill>
        <p:spPr bwMode="auto">
          <a:xfrm>
            <a:off x="3" y="10"/>
            <a:ext cx="4973099" cy="6857991"/>
          </a:xfrm>
          <a:custGeom>
            <a:avLst/>
            <a:gdLst/>
            <a:ahLst/>
            <a:cxnLst/>
            <a:rect l="l" t="t" r="r" b="b"/>
            <a:pathLst>
              <a:path w="4973099" h="6858001">
                <a:moveTo>
                  <a:pt x="3628384" y="0"/>
                </a:moveTo>
                <a:lnTo>
                  <a:pt x="4971922" y="0"/>
                </a:lnTo>
                <a:lnTo>
                  <a:pt x="4946877" y="155677"/>
                </a:lnTo>
                <a:lnTo>
                  <a:pt x="4923008" y="310668"/>
                </a:lnTo>
                <a:lnTo>
                  <a:pt x="4899644" y="466344"/>
                </a:lnTo>
                <a:lnTo>
                  <a:pt x="4879641" y="622707"/>
                </a:lnTo>
                <a:lnTo>
                  <a:pt x="4859470" y="778383"/>
                </a:lnTo>
                <a:lnTo>
                  <a:pt x="4840644" y="934746"/>
                </a:lnTo>
                <a:lnTo>
                  <a:pt x="4824508" y="1089051"/>
                </a:lnTo>
                <a:lnTo>
                  <a:pt x="4809212" y="1245413"/>
                </a:lnTo>
                <a:lnTo>
                  <a:pt x="4795260" y="1401090"/>
                </a:lnTo>
                <a:lnTo>
                  <a:pt x="4783158" y="1554023"/>
                </a:lnTo>
                <a:lnTo>
                  <a:pt x="4771055" y="1709014"/>
                </a:lnTo>
                <a:lnTo>
                  <a:pt x="4760970" y="1861947"/>
                </a:lnTo>
                <a:lnTo>
                  <a:pt x="4753070" y="2014881"/>
                </a:lnTo>
                <a:lnTo>
                  <a:pt x="4744833" y="2167128"/>
                </a:lnTo>
                <a:lnTo>
                  <a:pt x="4737942" y="2318004"/>
                </a:lnTo>
                <a:lnTo>
                  <a:pt x="4733067" y="2467509"/>
                </a:lnTo>
                <a:lnTo>
                  <a:pt x="4728865" y="2617013"/>
                </a:lnTo>
                <a:lnTo>
                  <a:pt x="4724831" y="2765146"/>
                </a:lnTo>
                <a:lnTo>
                  <a:pt x="4722982" y="2911221"/>
                </a:lnTo>
                <a:lnTo>
                  <a:pt x="4720965" y="3057297"/>
                </a:lnTo>
                <a:lnTo>
                  <a:pt x="4719956" y="3201315"/>
                </a:lnTo>
                <a:lnTo>
                  <a:pt x="4720965" y="3343961"/>
                </a:lnTo>
                <a:lnTo>
                  <a:pt x="4720965" y="3485236"/>
                </a:lnTo>
                <a:lnTo>
                  <a:pt x="4722982" y="3625139"/>
                </a:lnTo>
                <a:lnTo>
                  <a:pt x="4726007" y="3762299"/>
                </a:lnTo>
                <a:lnTo>
                  <a:pt x="4728865" y="3898087"/>
                </a:lnTo>
                <a:lnTo>
                  <a:pt x="4732059" y="4031133"/>
                </a:lnTo>
                <a:lnTo>
                  <a:pt x="4736933" y="4163492"/>
                </a:lnTo>
                <a:lnTo>
                  <a:pt x="4742144" y="4293793"/>
                </a:lnTo>
                <a:lnTo>
                  <a:pt x="4746850" y="4421352"/>
                </a:lnTo>
                <a:lnTo>
                  <a:pt x="4760130" y="4670298"/>
                </a:lnTo>
                <a:lnTo>
                  <a:pt x="4774249" y="4908956"/>
                </a:lnTo>
                <a:lnTo>
                  <a:pt x="4789041" y="5138013"/>
                </a:lnTo>
                <a:lnTo>
                  <a:pt x="4805346" y="5354726"/>
                </a:lnTo>
                <a:lnTo>
                  <a:pt x="4822323" y="5561838"/>
                </a:lnTo>
                <a:lnTo>
                  <a:pt x="4840644" y="5753862"/>
                </a:lnTo>
                <a:lnTo>
                  <a:pt x="4858630" y="5934227"/>
                </a:lnTo>
                <a:lnTo>
                  <a:pt x="4876615" y="6100191"/>
                </a:lnTo>
                <a:lnTo>
                  <a:pt x="4893592" y="6252438"/>
                </a:lnTo>
                <a:lnTo>
                  <a:pt x="4909729" y="6387541"/>
                </a:lnTo>
                <a:lnTo>
                  <a:pt x="4925025" y="6509613"/>
                </a:lnTo>
                <a:lnTo>
                  <a:pt x="4937800" y="6612483"/>
                </a:lnTo>
                <a:lnTo>
                  <a:pt x="4949902" y="6698894"/>
                </a:lnTo>
                <a:lnTo>
                  <a:pt x="4967216" y="6817538"/>
                </a:lnTo>
                <a:lnTo>
                  <a:pt x="4973099" y="6858000"/>
                </a:lnTo>
                <a:lnTo>
                  <a:pt x="4075210" y="6858000"/>
                </a:lnTo>
                <a:lnTo>
                  <a:pt x="4075210" y="6858001"/>
                </a:lnTo>
                <a:lnTo>
                  <a:pt x="0" y="6858001"/>
                </a:lnTo>
                <a:lnTo>
                  <a:pt x="0" y="1"/>
                </a:lnTo>
                <a:lnTo>
                  <a:pt x="3628384" y="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EE98944-4ECB-4DD9-90CD-5747F19DC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0950" y="2052918"/>
            <a:ext cx="6069850" cy="430604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pl-PL" dirty="0">
              <a:latin typeface="Candara" panose="020E0502030303020204" pitchFamily="34" charset="0"/>
            </a:endParaRPr>
          </a:p>
          <a:p>
            <a:pPr marL="0" indent="0">
              <a:buNone/>
            </a:pPr>
            <a:endParaRPr lang="pl-PL" dirty="0">
              <a:latin typeface="Candara" panose="020E0502030303020204" pitchFamily="34" charset="0"/>
            </a:endParaRPr>
          </a:p>
          <a:p>
            <a:pPr marL="0" indent="0" algn="ctr">
              <a:buNone/>
            </a:pPr>
            <a:r>
              <a:rPr lang="pl-PL" sz="2800" b="1" dirty="0">
                <a:latin typeface="Candara" panose="020E0502030303020204" pitchFamily="34" charset="0"/>
              </a:rPr>
              <a:t>Ludzie głodni, a zarazem bojący się bliskości,  często przybierają postawę (nie zawsze świadomą), która nie pozwala stworzyć bliskich, bezpiecznych </a:t>
            </a:r>
            <a:br>
              <a:rPr lang="pl-PL" sz="2800" b="1" dirty="0">
                <a:latin typeface="Candara" panose="020E0502030303020204" pitchFamily="34" charset="0"/>
              </a:rPr>
            </a:br>
            <a:r>
              <a:rPr lang="pl-PL" sz="2800" b="1" dirty="0">
                <a:latin typeface="Candara" panose="020E0502030303020204" pitchFamily="34" charset="0"/>
              </a:rPr>
              <a:t>i czułych więzi. </a:t>
            </a:r>
          </a:p>
          <a:p>
            <a:pPr marL="0" indent="0" algn="ctr">
              <a:buNone/>
            </a:pPr>
            <a:br>
              <a:rPr lang="pl-PL" sz="2800" b="1" dirty="0">
                <a:latin typeface="Candara" panose="020E0502030303020204" pitchFamily="34" charset="0"/>
              </a:rPr>
            </a:br>
            <a:r>
              <a:rPr lang="pl-PL" sz="2800" b="1" dirty="0">
                <a:latin typeface="Candara" panose="020E0502030303020204" pitchFamily="34" charset="0"/>
              </a:rPr>
              <a:t>Wybierają bardziej ból osamotnienia, by uchronić się przed kolejnym bólem skrzywdzenia i odrzucenia.</a:t>
            </a:r>
          </a:p>
          <a:p>
            <a:pPr marL="0" indent="0">
              <a:buNone/>
            </a:pPr>
            <a:r>
              <a:rPr lang="pl-PL" sz="2400" b="1" dirty="0">
                <a:latin typeface="Candara" panose="020E0502030303020204" pitchFamily="34" charset="0"/>
              </a:rPr>
              <a:t>						</a:t>
            </a:r>
            <a:endParaRPr lang="pl-PL" sz="24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651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412E3267-7ABE-412B-8580-47EC0D1F61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0B62C5A-2250-4380-AB23-DB87446CC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32" name="Oval 31">
            <a:extLst>
              <a:ext uri="{FF2B5EF4-FFF2-40B4-BE49-F238E27FC236}">
                <a16:creationId xmlns:a16="http://schemas.microsoft.com/office/drawing/2014/main" id="{D42CF425-7213-4F89-B0FF-4C2BDDD9C6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D35DA97D-88F8-4249-B650-4FC9FD50A3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3F38673-6E30-4BAE-AC67-0B283EBF4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202A25CB-1ED1-4C87-AB49-8D3BC684D1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32FFDFD3-1893-1744-8B16-2782A72791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37" y="923234"/>
            <a:ext cx="4142697" cy="41426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E3C81594-95F5-D845-8A4D-69B3E42D87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353" y="1541117"/>
            <a:ext cx="5453579" cy="2931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C0FFE8E1-6A6F-E845-A50A-303FEF01A7B1}"/>
              </a:ext>
            </a:extLst>
          </p:cNvPr>
          <p:cNvSpPr txBox="1"/>
          <p:nvPr/>
        </p:nvSpPr>
        <p:spPr>
          <a:xfrm>
            <a:off x="2199861" y="5464048"/>
            <a:ext cx="8094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>
                <a:latin typeface="Candara" panose="020E0502030303020204" pitchFamily="34" charset="0"/>
              </a:rPr>
              <a:t>Dziękuję za uwagę!</a:t>
            </a:r>
          </a:p>
        </p:txBody>
      </p:sp>
    </p:spTree>
    <p:extLst>
      <p:ext uri="{BB962C8B-B14F-4D97-AF65-F5344CB8AC3E}">
        <p14:creationId xmlns:p14="http://schemas.microsoft.com/office/powerpoint/2010/main" val="1931410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Znalezione obrazy dla zapytania lęk">
            <a:extLst>
              <a:ext uri="{FF2B5EF4-FFF2-40B4-BE49-F238E27FC236}">
                <a16:creationId xmlns:a16="http://schemas.microsoft.com/office/drawing/2014/main" id="{00946812-D41A-8F42-86FC-97077B8CF8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38" r="9091" b="96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C76A6D0A-7C54-48B8-A9C6-2B0A010F1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6188190" cy="1622321"/>
          </a:xfrm>
        </p:spPr>
        <p:txBody>
          <a:bodyPr>
            <a:normAutofit fontScale="90000"/>
          </a:bodyPr>
          <a:lstStyle/>
          <a:p>
            <a:r>
              <a:rPr lang="pl-PL" b="1" dirty="0">
                <a:solidFill>
                  <a:srgbClr val="EBEBEB"/>
                </a:solidFill>
                <a:latin typeface="Candara" panose="020E0502030303020204" pitchFamily="34" charset="0"/>
              </a:rPr>
              <a:t>Lęk, który z ukrycia rządzi, czyli nerwica, histeria </a:t>
            </a:r>
            <a:br>
              <a:rPr lang="pl-PL" b="1" dirty="0">
                <a:solidFill>
                  <a:srgbClr val="EBEBEB"/>
                </a:solidFill>
                <a:latin typeface="Candara" panose="020E0502030303020204" pitchFamily="34" charset="0"/>
              </a:rPr>
            </a:br>
            <a:r>
              <a:rPr lang="pl-PL" b="1" dirty="0">
                <a:solidFill>
                  <a:srgbClr val="EBEBEB"/>
                </a:solidFill>
                <a:latin typeface="Candara" panose="020E0502030303020204" pitchFamily="34" charset="0"/>
              </a:rPr>
              <a:t>i konwersja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EE98944-4ECB-4DD9-90CD-5747F19DC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6579825" cy="378541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pl-PL" dirty="0">
              <a:solidFill>
                <a:srgbClr val="FFFFFF"/>
              </a:solidFill>
              <a:latin typeface="Candara" panose="020E0502030303020204" pitchFamily="34" charset="0"/>
            </a:endParaRPr>
          </a:p>
          <a:p>
            <a:pPr marL="0" indent="0">
              <a:buNone/>
            </a:pPr>
            <a:endParaRPr lang="pl-PL" dirty="0">
              <a:solidFill>
                <a:srgbClr val="FFFFFF"/>
              </a:solidFill>
              <a:latin typeface="Candara" panose="020E0502030303020204" pitchFamily="34" charset="0"/>
            </a:endParaRPr>
          </a:p>
          <a:p>
            <a:pPr marL="0" indent="0" algn="ctr">
              <a:buNone/>
            </a:pPr>
            <a:r>
              <a:rPr lang="pl-PL" sz="2800" b="1" dirty="0">
                <a:solidFill>
                  <a:srgbClr val="FFFFFF"/>
                </a:solidFill>
                <a:latin typeface="Candara" panose="020E0502030303020204" pitchFamily="34" charset="0"/>
              </a:rPr>
              <a:t>„Objawy ze strony serca, kłopoty </a:t>
            </a:r>
            <a:br>
              <a:rPr lang="pl-PL" sz="2800" b="1" dirty="0">
                <a:solidFill>
                  <a:srgbClr val="FFFFFF"/>
                </a:solidFill>
                <a:latin typeface="Candara" panose="020E0502030303020204" pitchFamily="34" charset="0"/>
              </a:rPr>
            </a:br>
            <a:r>
              <a:rPr lang="pl-PL" sz="2800" b="1" dirty="0">
                <a:solidFill>
                  <a:srgbClr val="FFFFFF"/>
                </a:solidFill>
                <a:latin typeface="Candara" panose="020E0502030303020204" pitchFamily="34" charset="0"/>
              </a:rPr>
              <a:t>z żołądkiem, a badanie internistyczne nic nie wykazuje. Zdarza się, że to serce czy ten żołądek mieszczą w sobie cały niepokój, którego człowiek się wstydzi albo uważa, że nie powinien go odczuwać.”</a:t>
            </a:r>
          </a:p>
          <a:p>
            <a:pPr marL="0" indent="0">
              <a:buNone/>
            </a:pPr>
            <a:r>
              <a:rPr lang="pl-PL" b="1" dirty="0">
                <a:solidFill>
                  <a:srgbClr val="FFFFFF"/>
                </a:solidFill>
                <a:latin typeface="Candara" panose="020E0502030303020204" pitchFamily="34" charset="0"/>
              </a:rPr>
              <a:t>						</a:t>
            </a:r>
            <a:r>
              <a:rPr lang="pl-PL" dirty="0">
                <a:solidFill>
                  <a:srgbClr val="FFFFFF"/>
                </a:solidFill>
                <a:latin typeface="Candara" panose="020E0502030303020204" pitchFamily="34" charset="0"/>
              </a:rPr>
              <a:t>Bogdan de Barbaro</a:t>
            </a:r>
          </a:p>
        </p:txBody>
      </p:sp>
      <p:pic>
        <p:nvPicPr>
          <p:cNvPr id="35842" name="Picture 2" descr="Leczenie nerwicy lękowej">
            <a:extLst>
              <a:ext uri="{FF2B5EF4-FFF2-40B4-BE49-F238E27FC236}">
                <a16:creationId xmlns:a16="http://schemas.microsoft.com/office/drawing/2014/main" id="{A6FED288-1EFF-7A44-A7B1-937D1F89C7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7" r="26435" b="-2"/>
          <a:stretch/>
        </p:blipFill>
        <p:spPr bwMode="auto">
          <a:xfrm>
            <a:off x="7229175" y="1"/>
            <a:ext cx="4963245" cy="6858001"/>
          </a:xfrm>
          <a:custGeom>
            <a:avLst/>
            <a:gdLst/>
            <a:ahLst/>
            <a:cxnLst/>
            <a:rect l="l" t="t" r="r" b="b"/>
            <a:pathLst>
              <a:path w="4963245" h="6858001">
                <a:moveTo>
                  <a:pt x="1177" y="0"/>
                </a:moveTo>
                <a:lnTo>
                  <a:pt x="1344715" y="0"/>
                </a:lnTo>
                <a:lnTo>
                  <a:pt x="1344715" y="1"/>
                </a:lnTo>
                <a:lnTo>
                  <a:pt x="4963245" y="1"/>
                </a:lnTo>
                <a:lnTo>
                  <a:pt x="4963244" y="6858001"/>
                </a:lnTo>
                <a:lnTo>
                  <a:pt x="900697" y="6858001"/>
                </a:lnTo>
                <a:lnTo>
                  <a:pt x="900697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9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9" y="5934227"/>
                </a:lnTo>
                <a:lnTo>
                  <a:pt x="132454" y="5753862"/>
                </a:lnTo>
                <a:lnTo>
                  <a:pt x="150776" y="5561838"/>
                </a:lnTo>
                <a:lnTo>
                  <a:pt x="167753" y="5354726"/>
                </a:lnTo>
                <a:lnTo>
                  <a:pt x="184058" y="5138013"/>
                </a:lnTo>
                <a:lnTo>
                  <a:pt x="198849" y="4908956"/>
                </a:lnTo>
                <a:lnTo>
                  <a:pt x="212969" y="4670298"/>
                </a:lnTo>
                <a:lnTo>
                  <a:pt x="226248" y="4421352"/>
                </a:lnTo>
                <a:lnTo>
                  <a:pt x="230955" y="4293793"/>
                </a:lnTo>
                <a:lnTo>
                  <a:pt x="236165" y="4163492"/>
                </a:lnTo>
                <a:lnTo>
                  <a:pt x="241040" y="4031133"/>
                </a:lnTo>
                <a:lnTo>
                  <a:pt x="244234" y="3898087"/>
                </a:lnTo>
                <a:lnTo>
                  <a:pt x="247091" y="3762299"/>
                </a:lnTo>
                <a:lnTo>
                  <a:pt x="250117" y="3625139"/>
                </a:lnTo>
                <a:lnTo>
                  <a:pt x="252134" y="3485236"/>
                </a:lnTo>
                <a:lnTo>
                  <a:pt x="252134" y="3343961"/>
                </a:lnTo>
                <a:lnTo>
                  <a:pt x="253142" y="3201315"/>
                </a:lnTo>
                <a:lnTo>
                  <a:pt x="252134" y="3057297"/>
                </a:lnTo>
                <a:lnTo>
                  <a:pt x="250117" y="2911221"/>
                </a:lnTo>
                <a:lnTo>
                  <a:pt x="248268" y="2765146"/>
                </a:lnTo>
                <a:lnTo>
                  <a:pt x="244234" y="2617013"/>
                </a:lnTo>
                <a:lnTo>
                  <a:pt x="240032" y="2467509"/>
                </a:lnTo>
                <a:lnTo>
                  <a:pt x="235157" y="2318004"/>
                </a:lnTo>
                <a:lnTo>
                  <a:pt x="228266" y="2167128"/>
                </a:lnTo>
                <a:lnTo>
                  <a:pt x="220029" y="2014881"/>
                </a:lnTo>
                <a:lnTo>
                  <a:pt x="212129" y="1861947"/>
                </a:lnTo>
                <a:lnTo>
                  <a:pt x="202044" y="1709014"/>
                </a:lnTo>
                <a:lnTo>
                  <a:pt x="189941" y="1554023"/>
                </a:lnTo>
                <a:lnTo>
                  <a:pt x="177839" y="1401090"/>
                </a:lnTo>
                <a:lnTo>
                  <a:pt x="163887" y="1245413"/>
                </a:lnTo>
                <a:lnTo>
                  <a:pt x="148591" y="1089051"/>
                </a:lnTo>
                <a:lnTo>
                  <a:pt x="132455" y="934746"/>
                </a:lnTo>
                <a:lnTo>
                  <a:pt x="113629" y="778383"/>
                </a:lnTo>
                <a:lnTo>
                  <a:pt x="93458" y="622707"/>
                </a:lnTo>
                <a:lnTo>
                  <a:pt x="73455" y="466344"/>
                </a:lnTo>
                <a:lnTo>
                  <a:pt x="50091" y="310668"/>
                </a:lnTo>
                <a:lnTo>
                  <a:pt x="26222" y="15567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7021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5C4C72F-A42E-B547-B0BD-A136A3F57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1F4824C-8C72-6D4F-AE4F-AC13BDDB62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170" name="Picture 2" descr="Lęk to wcale nie jest brak wiary – Demotywatory.pl">
            <a:extLst>
              <a:ext uri="{FF2B5EF4-FFF2-40B4-BE49-F238E27FC236}">
                <a16:creationId xmlns:a16="http://schemas.microsoft.com/office/drawing/2014/main" id="{C08B2078-78AB-DD43-9496-21B7296D4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43674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Znalezione obrazy dla zapytania lęk">
            <a:extLst>
              <a:ext uri="{FF2B5EF4-FFF2-40B4-BE49-F238E27FC236}">
                <a16:creationId xmlns:a16="http://schemas.microsoft.com/office/drawing/2014/main" id="{1EEB4270-EAD7-4DE7-901D-B0A2DCB00D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38" r="9091" b="96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8" name="Picture 8" descr="Znalezione obrazy dla zapytania lęk u młodzież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1075" y="4363114"/>
            <a:ext cx="2369521" cy="1751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Znalezione obrazy dla zapytania lęk i panika dziecka cień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66" y="1342708"/>
            <a:ext cx="2475549" cy="16492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3441566" y="988765"/>
            <a:ext cx="643072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400" b="1" dirty="0">
                <a:latin typeface="Candara" panose="020E0502030303020204" pitchFamily="34" charset="0"/>
              </a:rPr>
              <a:t>LĘK I JEGO FUNKCJA…</a:t>
            </a:r>
            <a:endParaRPr lang="pl-PL" sz="4400" dirty="0">
              <a:latin typeface="Candara" panose="020E0502030303020204" pitchFamily="34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332891" y="3586935"/>
            <a:ext cx="91748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b="1" dirty="0">
                <a:latin typeface="Candara" panose="020E0502030303020204" pitchFamily="34" charset="0"/>
              </a:rPr>
              <a:t>ADAPTACYJNA – układ reagowania „UCIEKAJ”</a:t>
            </a:r>
          </a:p>
        </p:txBody>
      </p:sp>
      <p:sp>
        <p:nvSpPr>
          <p:cNvPr id="6" name="Prostokąt 5"/>
          <p:cNvSpPr/>
          <p:nvPr/>
        </p:nvSpPr>
        <p:spPr>
          <a:xfrm>
            <a:off x="332891" y="4363114"/>
            <a:ext cx="89568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b="1" dirty="0">
                <a:latin typeface="Candara" panose="020E0502030303020204" pitchFamily="34" charset="0"/>
              </a:rPr>
              <a:t>OSTRZEGAWCZA – ostrzega przed zagrożeniem</a:t>
            </a:r>
          </a:p>
        </p:txBody>
      </p:sp>
      <p:sp>
        <p:nvSpPr>
          <p:cNvPr id="7" name="Prostokąt 6"/>
          <p:cNvSpPr/>
          <p:nvPr/>
        </p:nvSpPr>
        <p:spPr>
          <a:xfrm>
            <a:off x="-242842" y="5139293"/>
            <a:ext cx="896751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b="1" dirty="0">
                <a:latin typeface="Candara" panose="020E0502030303020204" pitchFamily="34" charset="0"/>
              </a:rPr>
              <a:t>POWSZECHNOŚĆ – doświadczany przez wszystkich</a:t>
            </a:r>
          </a:p>
        </p:txBody>
      </p:sp>
    </p:spTree>
    <p:extLst>
      <p:ext uri="{BB962C8B-B14F-4D97-AF65-F5344CB8AC3E}">
        <p14:creationId xmlns:p14="http://schemas.microsoft.com/office/powerpoint/2010/main" val="1565696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6C62001-C402-F144-9FA3-21C776545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685" y="224118"/>
            <a:ext cx="9404723" cy="1400530"/>
          </a:xfrm>
        </p:spPr>
        <p:txBody>
          <a:bodyPr/>
          <a:lstStyle/>
          <a:p>
            <a:pPr algn="ctr"/>
            <a:r>
              <a:rPr lang="pl-PL" sz="4400" b="1" dirty="0">
                <a:latin typeface="Candara" panose="020E0502030303020204" pitchFamily="34" charset="0"/>
              </a:rPr>
              <a:t>Objawy lęku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A7A5025F-CF1F-3B41-A7A3-2B1600A1CA9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53234562"/>
              </p:ext>
            </p:extLst>
          </p:nvPr>
        </p:nvGraphicFramePr>
        <p:xfrm>
          <a:off x="536714" y="1215215"/>
          <a:ext cx="10555356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978574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Znalezione obrazy dla zapytania lęk">
            <a:extLst>
              <a:ext uri="{FF2B5EF4-FFF2-40B4-BE49-F238E27FC236}">
                <a16:creationId xmlns:a16="http://schemas.microsoft.com/office/drawing/2014/main" id="{4CFFC8BA-1CC4-46FA-8727-9EB3FB37E9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38" r="9091" b="966"/>
          <a:stretch/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20839" y="-56299"/>
            <a:ext cx="11344402" cy="1157980"/>
          </a:xfrm>
        </p:spPr>
        <p:txBody>
          <a:bodyPr>
            <a:noAutofit/>
          </a:bodyPr>
          <a:lstStyle/>
          <a:p>
            <a:pPr algn="ctr"/>
            <a:r>
              <a:rPr lang="pl-PL" sz="4400" b="1" dirty="0">
                <a:latin typeface="Candara" panose="020E0502030303020204" pitchFamily="34" charset="0"/>
              </a:rPr>
              <a:t>OBJAWY FIZJOLOGICZNE LĘKU</a:t>
            </a:r>
          </a:p>
        </p:txBody>
      </p:sp>
      <p:sp>
        <p:nvSpPr>
          <p:cNvPr id="5" name="Prostokąt 4"/>
          <p:cNvSpPr/>
          <p:nvPr/>
        </p:nvSpPr>
        <p:spPr>
          <a:xfrm>
            <a:off x="139970" y="1101681"/>
            <a:ext cx="11472702" cy="5756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10000"/>
              </a:lnSpc>
              <a:buClr>
                <a:schemeClr val="bg2">
                  <a:lumMod val="60000"/>
                  <a:lumOff val="40000"/>
                </a:schemeClr>
              </a:buClr>
              <a:buFont typeface="Wingdings" pitchFamily="2" charset="2"/>
              <a:buChar char="ü"/>
            </a:pPr>
            <a:r>
              <a:rPr lang="pl-PL" sz="2800" b="1" dirty="0">
                <a:latin typeface="Candara" panose="020E0502030303020204" pitchFamily="34" charset="0"/>
              </a:rPr>
              <a:t>pocenie się</a:t>
            </a:r>
          </a:p>
          <a:p>
            <a:pPr marL="457200" indent="-457200">
              <a:lnSpc>
                <a:spcPct val="110000"/>
              </a:lnSpc>
              <a:buClr>
                <a:schemeClr val="bg2">
                  <a:lumMod val="60000"/>
                  <a:lumOff val="40000"/>
                </a:schemeClr>
              </a:buClr>
              <a:buFont typeface="Wingdings" pitchFamily="2" charset="2"/>
              <a:buChar char="ü"/>
            </a:pPr>
            <a:r>
              <a:rPr lang="pl-PL" sz="2800" b="1" dirty="0">
                <a:latin typeface="Candara" panose="020E0502030303020204" pitchFamily="34" charset="0"/>
              </a:rPr>
              <a:t>drżenie; drżenie dłoni</a:t>
            </a:r>
          </a:p>
          <a:p>
            <a:pPr marL="457200" indent="-457200">
              <a:lnSpc>
                <a:spcPct val="110000"/>
              </a:lnSpc>
              <a:buClr>
                <a:schemeClr val="bg2">
                  <a:lumMod val="60000"/>
                  <a:lumOff val="40000"/>
                </a:schemeClr>
              </a:buClr>
              <a:buFont typeface="Wingdings" pitchFamily="2" charset="2"/>
              <a:buChar char="ü"/>
            </a:pPr>
            <a:r>
              <a:rPr lang="pl-PL" sz="2800" b="1" dirty="0">
                <a:latin typeface="Candara" panose="020E0502030303020204" pitchFamily="34" charset="0"/>
              </a:rPr>
              <a:t>tężenie mięśni</a:t>
            </a:r>
          </a:p>
          <a:p>
            <a:pPr marL="457200" indent="-457200">
              <a:lnSpc>
                <a:spcPct val="110000"/>
              </a:lnSpc>
              <a:buClr>
                <a:schemeClr val="bg2">
                  <a:lumMod val="60000"/>
                  <a:lumOff val="40000"/>
                </a:schemeClr>
              </a:buClr>
              <a:buFont typeface="Wingdings" pitchFamily="2" charset="2"/>
              <a:buChar char="ü"/>
            </a:pPr>
            <a:r>
              <a:rPr lang="pl-PL" sz="2800" b="1" dirty="0">
                <a:latin typeface="Candara" panose="020E0502030303020204" pitchFamily="34" charset="0"/>
              </a:rPr>
              <a:t>objawy napięciowe ze strony obręczy barkowej, kręgosłupa, etc.</a:t>
            </a:r>
          </a:p>
          <a:p>
            <a:pPr marL="457200" indent="-457200">
              <a:lnSpc>
                <a:spcPct val="110000"/>
              </a:lnSpc>
              <a:buClr>
                <a:schemeClr val="bg2">
                  <a:lumMod val="60000"/>
                  <a:lumOff val="40000"/>
                </a:schemeClr>
              </a:buClr>
              <a:buFont typeface="Wingdings" pitchFamily="2" charset="2"/>
              <a:buChar char="ü"/>
            </a:pPr>
            <a:r>
              <a:rPr lang="pl-PL" sz="2800" b="1" dirty="0">
                <a:latin typeface="Candara" panose="020E0502030303020204" pitchFamily="34" charset="0"/>
              </a:rPr>
              <a:t>świąd skóry; mrowienie</a:t>
            </a:r>
          </a:p>
          <a:p>
            <a:pPr marL="457200" indent="-457200">
              <a:lnSpc>
                <a:spcPct val="110000"/>
              </a:lnSpc>
              <a:buClr>
                <a:schemeClr val="bg2">
                  <a:lumMod val="60000"/>
                  <a:lumOff val="40000"/>
                </a:schemeClr>
              </a:buClr>
              <a:buFont typeface="Wingdings" pitchFamily="2" charset="2"/>
              <a:buChar char="ü"/>
            </a:pPr>
            <a:r>
              <a:rPr lang="pl-PL" sz="2800" b="1" dirty="0">
                <a:latin typeface="Candara" panose="020E0502030303020204" pitchFamily="34" charset="0"/>
              </a:rPr>
              <a:t>bóle brzucha </a:t>
            </a:r>
          </a:p>
          <a:p>
            <a:pPr marL="457200" indent="-457200">
              <a:lnSpc>
                <a:spcPct val="110000"/>
              </a:lnSpc>
              <a:buClr>
                <a:schemeClr val="bg2">
                  <a:lumMod val="60000"/>
                  <a:lumOff val="40000"/>
                </a:schemeClr>
              </a:buClr>
              <a:buFont typeface="Wingdings" pitchFamily="2" charset="2"/>
              <a:buChar char="ü"/>
            </a:pPr>
            <a:r>
              <a:rPr lang="pl-PL" sz="2800" b="1" dirty="0">
                <a:latin typeface="Candara" panose="020E0502030303020204" pitchFamily="34" charset="0"/>
              </a:rPr>
              <a:t>zawroty głowy</a:t>
            </a:r>
          </a:p>
          <a:p>
            <a:pPr marL="457200" indent="-457200">
              <a:lnSpc>
                <a:spcPct val="110000"/>
              </a:lnSpc>
              <a:buClr>
                <a:schemeClr val="bg2">
                  <a:lumMod val="60000"/>
                  <a:lumOff val="40000"/>
                </a:schemeClr>
              </a:buClr>
              <a:buFont typeface="Wingdings" pitchFamily="2" charset="2"/>
              <a:buChar char="ü"/>
            </a:pPr>
            <a:r>
              <a:rPr lang="pl-PL" sz="2800" b="1" dirty="0">
                <a:latin typeface="Candara" panose="020E0502030303020204" pitchFamily="34" charset="0"/>
              </a:rPr>
              <a:t>przyspieszone bicie serca (tętno), ból serca, kołatanie serca</a:t>
            </a:r>
          </a:p>
          <a:p>
            <a:pPr marL="457200" indent="-457200">
              <a:lnSpc>
                <a:spcPct val="110000"/>
              </a:lnSpc>
              <a:buClr>
                <a:schemeClr val="bg2">
                  <a:lumMod val="60000"/>
                  <a:lumOff val="40000"/>
                </a:schemeClr>
              </a:buClr>
              <a:buFont typeface="Wingdings" pitchFamily="2" charset="2"/>
              <a:buChar char="ü"/>
            </a:pPr>
            <a:r>
              <a:rPr lang="pl-PL" sz="2800" b="1" dirty="0">
                <a:latin typeface="Candara" panose="020E0502030303020204" pitchFamily="34" charset="0"/>
              </a:rPr>
              <a:t>zakłócenia oddychania (np. przyspieszony oddech</a:t>
            </a:r>
          </a:p>
          <a:p>
            <a:pPr marL="457200" indent="-457200">
              <a:lnSpc>
                <a:spcPct val="110000"/>
              </a:lnSpc>
              <a:buClr>
                <a:schemeClr val="bg2">
                  <a:lumMod val="60000"/>
                  <a:lumOff val="40000"/>
                </a:schemeClr>
              </a:buClr>
              <a:buFont typeface="Wingdings" pitchFamily="2" charset="2"/>
              <a:buChar char="ü"/>
            </a:pPr>
            <a:r>
              <a:rPr lang="pl-PL" sz="2800" b="1" dirty="0">
                <a:latin typeface="Candara" panose="020E0502030303020204" pitchFamily="34" charset="0"/>
              </a:rPr>
              <a:t>biegunka, moczenie się</a:t>
            </a:r>
          </a:p>
          <a:p>
            <a:pPr marL="457200" indent="-457200">
              <a:lnSpc>
                <a:spcPct val="110000"/>
              </a:lnSpc>
              <a:buClr>
                <a:schemeClr val="bg2">
                  <a:lumMod val="60000"/>
                  <a:lumOff val="40000"/>
                </a:schemeClr>
              </a:buClr>
              <a:buFont typeface="Wingdings" pitchFamily="2" charset="2"/>
              <a:buChar char="ü"/>
            </a:pPr>
            <a:r>
              <a:rPr lang="pl-PL" sz="2800" b="1" dirty="0">
                <a:latin typeface="Candara" panose="020E0502030303020204" pitchFamily="34" charset="0"/>
              </a:rPr>
              <a:t>omdlenia</a:t>
            </a:r>
          </a:p>
          <a:p>
            <a:pPr marL="457200" indent="-457200">
              <a:lnSpc>
                <a:spcPct val="110000"/>
              </a:lnSpc>
              <a:buClr>
                <a:schemeClr val="bg2">
                  <a:lumMod val="60000"/>
                  <a:lumOff val="40000"/>
                </a:schemeClr>
              </a:buClr>
              <a:buFont typeface="Wingdings" pitchFamily="2" charset="2"/>
              <a:buChar char="ü"/>
            </a:pPr>
            <a:r>
              <a:rPr lang="pl-PL" sz="2800" b="1" dirty="0">
                <a:latin typeface="Candara" panose="020E0502030303020204" pitchFamily="34" charset="0"/>
              </a:rPr>
              <a:t>łzawienie oczu</a:t>
            </a:r>
          </a:p>
        </p:txBody>
      </p:sp>
      <p:pic>
        <p:nvPicPr>
          <p:cNvPr id="1026" name="Picture 2" descr="Znalezione obrazy dla zapytania lęk dzieci przed ciemnością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6018" y="5080000"/>
            <a:ext cx="2281121" cy="16162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0684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Jon">
  <a:themeElements>
    <a:clrScheme name="J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J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J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1049</Words>
  <Application>Microsoft Macintosh PowerPoint</Application>
  <PresentationFormat>Panoramiczny</PresentationFormat>
  <Paragraphs>153</Paragraphs>
  <Slides>40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40</vt:i4>
      </vt:variant>
    </vt:vector>
  </HeadingPairs>
  <TitlesOfParts>
    <vt:vector size="46" baseType="lpstr">
      <vt:lpstr>Arial</vt:lpstr>
      <vt:lpstr>Candara</vt:lpstr>
      <vt:lpstr>Century Gothic</vt:lpstr>
      <vt:lpstr>Wingdings</vt:lpstr>
      <vt:lpstr>Wingdings 3</vt:lpstr>
      <vt:lpstr>Jon</vt:lpstr>
      <vt:lpstr>RADZENIE SOBIE Z LĘKIEM</vt:lpstr>
      <vt:lpstr>OBLICZA LĘKU </vt:lpstr>
      <vt:lpstr>Emocja, która ostrzega przed…, tylko czy zawsze?</vt:lpstr>
      <vt:lpstr>Lęk w relacji, który bywa sabotażystą…</vt:lpstr>
      <vt:lpstr>Lęk, który z ukrycia rządzi, czyli nerwica, histeria  i konwersja </vt:lpstr>
      <vt:lpstr>Prezentacja programu PowerPoint</vt:lpstr>
      <vt:lpstr>Prezentacja programu PowerPoint</vt:lpstr>
      <vt:lpstr>Objawy lęku</vt:lpstr>
      <vt:lpstr>OBJAWY FIZJOLOGICZNE LĘKU</vt:lpstr>
      <vt:lpstr>Deficyty u dzieci lękowych</vt:lpstr>
      <vt:lpstr>Rodziny dzieci lękowych</vt:lpstr>
      <vt:lpstr>Zaburzenia poznawcze osób lękliwych</vt:lpstr>
      <vt:lpstr>Przekonania metapoznawcze lękowe</vt:lpstr>
      <vt:lpstr>Zachowania zabezpieczające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LĘK I JEGO ODMIANY…</vt:lpstr>
      <vt:lpstr>Powtórka: LĘK I JEGO ODMIANY…</vt:lpstr>
      <vt:lpstr>LĘK PATOLOGICZNY…</vt:lpstr>
      <vt:lpstr>Prezentacja programu PowerPoint</vt:lpstr>
      <vt:lpstr>Prezentacja programu PowerPoint</vt:lpstr>
      <vt:lpstr>ZMIEŃ MYŚLENIE, A ZMENIĄ SIĘ EMOCJE,  CZYLI SCHEMAT CBT</vt:lpstr>
      <vt:lpstr>Prezentacja programu PowerPoint</vt:lpstr>
      <vt:lpstr>Schemat  poznawczy  A. Becka</vt:lpstr>
      <vt:lpstr>1. MYŚL - tzw. myśli automatyczne. Krótkie zazwyczaj myśli, które przechodzą nam przez głowę, a które uruchamiają się w różnych SYTUACJACH, stanowią podstawę wzbudzenia emocji. Np. myśl: „wszyscy na mnie patrzą”, która przechodzi przez głowę wrażliwej na opinię społeczną osoby, będzie rodzić konkretne emocje (lęk i wstyd).    </vt:lpstr>
      <vt:lpstr>Prezentacja programu PowerPoint</vt:lpstr>
      <vt:lpstr>Duchowość lęku…</vt:lpstr>
      <vt:lpstr>Prezentacja programu PowerPoint</vt:lpstr>
      <vt:lpstr>SPOSOBY RADZENIA SOBIE Z EMOCJAMI 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ZROZUMIEĆ EMOCJE (2)</dc:title>
  <dc:creator>Krzysztof Matuszewski</dc:creator>
  <cp:lastModifiedBy>Krzysztof Matuszewski</cp:lastModifiedBy>
  <cp:revision>31</cp:revision>
  <dcterms:created xsi:type="dcterms:W3CDTF">2020-09-25T15:52:35Z</dcterms:created>
  <dcterms:modified xsi:type="dcterms:W3CDTF">2021-05-24T10:57:44Z</dcterms:modified>
</cp:coreProperties>
</file>